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48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69624" autoAdjust="0"/>
  </p:normalViewPr>
  <p:slideViewPr>
    <p:cSldViewPr snapToGrid="0">
      <p:cViewPr varScale="1">
        <p:scale>
          <a:sx n="48" d="100"/>
          <a:sy n="48" d="100"/>
        </p:scale>
        <p:origin x="1364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2B754-8F90-49D6-B22A-1B9DF8D41E96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DF381-C952-49EB-9ACA-59313EE09E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838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grp.co.uk/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4" Type="http://schemas.openxmlformats.org/officeDocument/2006/relationships/hyperlink" Target="mailto:info@plgrp.co.uk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Not a full list of providers – just a flavour of who is out there</a:t>
            </a:r>
          </a:p>
          <a:p>
            <a:r>
              <a:rPr lang="en-GB" b="1" dirty="0" err="1"/>
              <a:t>Skillnet</a:t>
            </a:r>
            <a:r>
              <a:rPr lang="en-GB" dirty="0"/>
              <a:t> – One of the UK’s largest providers of Apprenticeships to the automotive industry - operate nationally (based in Clarendon Road, Watford) https://www.skillnet.org.uk/ </a:t>
            </a:r>
          </a:p>
          <a:p>
            <a:r>
              <a:rPr lang="en-GB" b="1" dirty="0"/>
              <a:t>SSG – </a:t>
            </a:r>
            <a:r>
              <a:rPr lang="en-GB" b="0" dirty="0"/>
              <a:t>sports &amp; coaching (L2 &amp; 3 not apprenticeships) &amp; Skills Academy (employability) – based in Bedford but offers courses in Herts &amp; Beds http://www.ssgservices.org/Training/ </a:t>
            </a:r>
            <a:endParaRPr lang="en-GB" b="1" dirty="0"/>
          </a:p>
          <a:p>
            <a:r>
              <a:rPr lang="en-GB" b="1" dirty="0"/>
              <a:t>Sporting Futures </a:t>
            </a:r>
            <a:r>
              <a:rPr lang="en-GB" b="0" dirty="0"/>
              <a:t>– PE &amp; School Sports apprenticeships – based in Stevenage but have vacancies across Herts </a:t>
            </a:r>
          </a:p>
          <a:p>
            <a:r>
              <a:rPr lang="en-GB" b="0" dirty="0"/>
              <a:t>https://www.sportingfuturestraining.co.uk/ </a:t>
            </a:r>
          </a:p>
          <a:p>
            <a:r>
              <a:rPr lang="en-GB" b="1" dirty="0"/>
              <a:t>JLT (John Laing Training) – </a:t>
            </a:r>
            <a:r>
              <a:rPr lang="en-GB" b="0" dirty="0"/>
              <a:t>based in WGC https://www.jlt.co.uk/ </a:t>
            </a:r>
            <a:endParaRPr lang="en-GB" b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/>
              <a:t>Hit Training </a:t>
            </a:r>
            <a:r>
              <a:rPr lang="en-GB" b="0" dirty="0"/>
              <a:t>– the market leading expert training and apprenticeship provider for the UK’s hospitality and catering industry (Hertfordshire office based in Watford but operated nationally) https://hittraining.co.uk/ </a:t>
            </a:r>
          </a:p>
          <a:p>
            <a:r>
              <a:rPr lang="en-GB" b="1" dirty="0"/>
              <a:t>Best Practice </a:t>
            </a:r>
            <a:r>
              <a:rPr lang="en-GB" b="0" dirty="0"/>
              <a:t>– English, Maths and employability for unemployed </a:t>
            </a:r>
            <a:r>
              <a:rPr lang="en-GB" b="0" dirty="0" err="1"/>
              <a:t>yp</a:t>
            </a:r>
            <a:r>
              <a:rPr lang="en-GB" b="0" dirty="0"/>
              <a:t>/ also run customer services, leadership and management courses- Head office in Watford but operate nationally https://www.bestpracticeuk.com/ </a:t>
            </a:r>
          </a:p>
          <a:p>
            <a:r>
              <a:rPr lang="en-GB" b="1" dirty="0"/>
              <a:t>KEITs – </a:t>
            </a:r>
            <a:r>
              <a:rPr lang="en-GB" b="0" dirty="0"/>
              <a:t>Training courses and apprenticeships in animal care, floristry, horticulture, hair &amp; beauty (also business admin and leadership) based in Elstree but operates nationally https://www.keits.co.uk/ </a:t>
            </a:r>
          </a:p>
          <a:p>
            <a:r>
              <a:rPr lang="en-GB" b="1" dirty="0" err="1"/>
              <a:t>Medivet</a:t>
            </a:r>
            <a:r>
              <a:rPr lang="en-GB" b="1" dirty="0"/>
              <a:t> – </a:t>
            </a:r>
            <a:r>
              <a:rPr lang="en-GB" b="0" dirty="0"/>
              <a:t>Animal care apprenticeships – based in Watford but operate nationally https://www.medivet.co.uk/careers/ </a:t>
            </a:r>
          </a:p>
          <a:p>
            <a:r>
              <a:rPr lang="en-GB" b="1" dirty="0" err="1"/>
              <a:t>Solveway</a:t>
            </a:r>
            <a:r>
              <a:rPr lang="en-GB" b="1" dirty="0"/>
              <a:t> – </a:t>
            </a:r>
            <a:r>
              <a:rPr lang="en-GB" b="0" dirty="0"/>
              <a:t>digital marketing and IT apprenticeships – based in Stevenage but operate nationally http://www.solveway.co.uk/ </a:t>
            </a:r>
          </a:p>
          <a:p>
            <a:r>
              <a:rPr lang="en-GB" b="1" dirty="0" err="1"/>
              <a:t>Qube</a:t>
            </a:r>
            <a:r>
              <a:rPr lang="en-GB" b="1" dirty="0"/>
              <a:t> Learning</a:t>
            </a:r>
            <a:r>
              <a:rPr lang="en-GB" b="0" dirty="0"/>
              <a:t> – apprenticeships, traineeships, short courses and e-learning (head office based in Oxfordshire but course offered nationally including Herts) http://www.qube-learning.co.uk/</a:t>
            </a:r>
          </a:p>
          <a:p>
            <a:r>
              <a:rPr lang="en-GB" b="1" dirty="0"/>
              <a:t>UKTD – </a:t>
            </a:r>
            <a:r>
              <a:rPr lang="en-GB" b="0" dirty="0"/>
              <a:t>mainly hairdressing apprenticeships (head office based in Harlow but operates nationally) http://uktd.co.uk/ </a:t>
            </a:r>
          </a:p>
          <a:p>
            <a:r>
              <a:rPr lang="en-GB" b="1" dirty="0" err="1"/>
              <a:t>Isales</a:t>
            </a:r>
            <a:r>
              <a:rPr lang="en-GB" b="1" dirty="0"/>
              <a:t> Academy </a:t>
            </a:r>
            <a:r>
              <a:rPr lang="en-GB" b="0" dirty="0"/>
              <a:t>– Sales &amp; Technical apprenticeships </a:t>
            </a:r>
          </a:p>
          <a:p>
            <a:r>
              <a:rPr lang="en-GB" b="1" dirty="0"/>
              <a:t>Nova Training </a:t>
            </a:r>
            <a:r>
              <a:rPr lang="en-GB" b="0" dirty="0"/>
              <a:t>– Construction &amp; Motor vehicle (</a:t>
            </a:r>
            <a:r>
              <a:rPr lang="en-GB" b="0" dirty="0" err="1"/>
              <a:t>inc</a:t>
            </a:r>
            <a:r>
              <a:rPr lang="en-GB" b="0" dirty="0"/>
              <a:t> Maths, </a:t>
            </a:r>
            <a:r>
              <a:rPr lang="en-GB" b="0" dirty="0" err="1"/>
              <a:t>Eng</a:t>
            </a:r>
            <a:r>
              <a:rPr lang="en-GB" b="0" dirty="0"/>
              <a:t> &amp; IT) – based in Stevenage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/>
              <a:t>CK Assessment and Training- </a:t>
            </a:r>
            <a:r>
              <a:rPr lang="en-GB" b="0" dirty="0"/>
              <a:t>is an established BPEC approved ACS centre providing a full range of domestic gas assessments. We are also a City and Guilds centre offering a selection of different courses in gas and plumbing. They are located near Broxbourne https://</a:t>
            </a:r>
            <a:r>
              <a:rPr lang="en-GB" b="0" dirty="0" smtClean="0"/>
              <a:t>ckatuk.com/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 smtClean="0"/>
              <a:t>PLG</a:t>
            </a:r>
            <a:r>
              <a:rPr lang="en-GB" b="0" dirty="0" smtClean="0"/>
              <a:t>-Performance</a:t>
            </a:r>
            <a:r>
              <a:rPr lang="en-GB" b="0" baseline="0" dirty="0" smtClean="0"/>
              <a:t> Learning Group is a ITP with great presence in the hospitality sector and based in Herts </a:t>
            </a:r>
            <a:r>
              <a:rPr lang="en-GB" sz="1200" b="1" dirty="0" smtClean="0">
                <a:solidFill>
                  <a:schemeClr val="tx1"/>
                </a:solidFill>
                <a:latin typeface="+mn-lt"/>
                <a:hlinkClick r:id="rId3"/>
              </a:rPr>
              <a:t>www.plgrp.co.uk</a:t>
            </a:r>
            <a:r>
              <a:rPr lang="en-GB" sz="12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GB" sz="1200" b="1" dirty="0" smtClean="0">
                <a:solidFill>
                  <a:schemeClr val="tx1"/>
                </a:solidFill>
                <a:latin typeface="+mn-lt"/>
                <a:hlinkClick r:id="rId4"/>
              </a:rPr>
              <a:t>info@plgrp.co.uk</a:t>
            </a:r>
            <a:r>
              <a:rPr lang="en-GB" sz="1200" b="1" baseline="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GB" sz="1200" b="1" dirty="0" smtClean="0">
                <a:solidFill>
                  <a:schemeClr val="tx1"/>
                </a:solidFill>
                <a:latin typeface="+mn-lt"/>
              </a:rPr>
              <a:t>01279 898763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0" dirty="0"/>
          </a:p>
          <a:p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513675-0A6C-4B97-AD29-8476A155B20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0253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E6ABE-7F48-4282-9D33-89BA8FF518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705058-A697-45DC-87F5-0646EC9296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152196-CF9D-4BAD-A078-7B441FDB4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09BE-1BB5-41AC-8683-CBCD15B9F0D6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78F113-1722-4C48-B6A1-664670598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0A2D6F-CA8E-43C2-B7C3-0FEDB694D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C2034-0F73-4AB4-B0E4-A764FAAEA3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288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F4192-D2AD-4BAC-B8F4-E0FBCCB21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BDB06A-2956-4C28-8A7C-46AA5A51CE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78AFFE-0AF9-4347-B692-55201CB65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09BE-1BB5-41AC-8683-CBCD15B9F0D6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2F01C5-FC23-45AA-BC45-0376B5271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117768-94D2-4546-8FB5-B8C54CD67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C2034-0F73-4AB4-B0E4-A764FAAEA3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010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66809D-D35F-483F-822E-59C9E6EA1D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5811A3-DCCE-4087-A381-C1C2BE107F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1570EC-6EDA-4A71-A374-0A1CE691A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09BE-1BB5-41AC-8683-CBCD15B9F0D6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8E763-939A-4231-8F4A-7045BC186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72D213-27FF-436A-8BDF-6B4849438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C2034-0F73-4AB4-B0E4-A764FAAEA3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9020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46DE5-F469-4D85-B6B0-E1328C177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83953C-4A4D-4223-B52A-D5E94EFF43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32105F-16DC-4D09-99DC-A417678AE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09BE-1BB5-41AC-8683-CBCD15B9F0D6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0F5083-3BE0-4F6B-9D3F-4C54A7557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4FD0C0-0B12-4E1F-9385-712785919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C2034-0F73-4AB4-B0E4-A764FAAEA3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5102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0EC74-9DF4-48F1-B556-4FEDBAD59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145D13-8888-4C6C-A472-76B875ED47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0AAF57-A829-454D-8D75-CF13ADFE8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09BE-1BB5-41AC-8683-CBCD15B9F0D6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6CE464-F035-48F3-B79B-71431B1E2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2A3F57-A9D5-4043-ABEE-411164BC4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C2034-0F73-4AB4-B0E4-A764FAAEA3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753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C17C2-ECED-4C7A-9A78-E76694104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F84DB-4AF1-4EF1-A9E3-CE50729C03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86B44D-607A-4025-9083-467EDD7B2C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06A52F-F6BE-4D79-B6AF-6B3162EE0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09BE-1BB5-41AC-8683-CBCD15B9F0D6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92BC7B-7556-4896-B774-68024000F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498EC9-CBEC-4FE4-B3C0-5076C1153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C2034-0F73-4AB4-B0E4-A764FAAEA3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5277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A22D0-9184-4A00-AD22-094502901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63ADAA-7352-414D-8686-2994DEEE0E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6BD4A4-F113-4382-B1A5-770F26695A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7B1F56-6A25-4EBF-826A-E03F83F262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9CC4F6-14D2-47C7-B13C-9D34710653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454660-AA34-4EB7-96D6-E6803AC42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09BE-1BB5-41AC-8683-CBCD15B9F0D6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0C4056-864B-423C-BF07-8ADDBE250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05D161-AD1F-4504-A822-C2897D5BF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C2034-0F73-4AB4-B0E4-A764FAAEA3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3793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2E09D-8EA3-4640-913D-0D0ED7880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FB0958-77D5-4669-AE78-B62DCE181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09BE-1BB5-41AC-8683-CBCD15B9F0D6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B4350A-CB01-42E2-9190-20762B165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609AA7-8E17-44B2-A19F-BC03DEF6B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C2034-0F73-4AB4-B0E4-A764FAAEA3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1586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EEC7E4-70CD-4E9C-8A06-FA09E15C5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09BE-1BB5-41AC-8683-CBCD15B9F0D6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FD96FC-CD4E-4936-9924-BD51A492F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747809-7C5E-4643-8DA2-3440AD4AB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C2034-0F73-4AB4-B0E4-A764FAAEA3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2769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1F5A2-3451-4F69-B2B0-7653506C1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A32AB2-4D03-42E8-B1F0-672DB7E14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938459-E00B-45D2-BC56-0C155E04C1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7122FE-F095-4095-9B9D-97B268B40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09BE-1BB5-41AC-8683-CBCD15B9F0D6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08C82E-2AB1-48E8-86DF-BB2F25DB9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E10572-7FDC-412D-91EE-273AF2297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C2034-0F73-4AB4-B0E4-A764FAAEA3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621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CB63B-7185-4776-B3A7-07F826A4F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298D1A-CFF1-41D7-9551-FBC9EF8F2A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00031F-8E31-4FE2-9672-F49F4D2590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64A739-A28E-40FB-8D27-370BA18B7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09BE-1BB5-41AC-8683-CBCD15B9F0D6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A75834-FB37-4C9E-B6DF-240AA8A7D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77E33B-10A0-4945-B341-9E3878FB5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C2034-0F73-4AB4-B0E4-A764FAAEA3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55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0CFE7F-B089-472E-8C7A-529A8055B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846581-8C62-4299-B9AC-79DA910681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807D72-535D-4943-A948-99CC871E44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C09BE-1BB5-41AC-8683-CBCD15B9F0D6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2EB873-77BC-43BC-A3B7-915A9ABA97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198332-BE53-42EF-9A95-B1733162C7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C2034-0F73-4AB4-B0E4-A764FAAEA3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3019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2D186-943D-4A03-998B-12578D6E3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1124744"/>
            <a:ext cx="8229600" cy="918592"/>
          </a:xfrm>
        </p:spPr>
        <p:txBody>
          <a:bodyPr>
            <a:normAutofit fontScale="90000"/>
          </a:bodyPr>
          <a:lstStyle/>
          <a:p>
            <a:r>
              <a:rPr lang="en-GB" sz="3600" b="1" dirty="0">
                <a:solidFill>
                  <a:srgbClr val="A9C571"/>
                </a:solidFill>
              </a:rPr>
              <a:t>Who are the local independent training providers?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843859D-5421-4A8F-A8FA-B139F0A494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9484" t="28809" r="23375" b="5541"/>
          <a:stretch/>
        </p:blipFill>
        <p:spPr>
          <a:xfrm>
            <a:off x="1981200" y="1916832"/>
            <a:ext cx="7056784" cy="4312480"/>
          </a:xfrm>
          <a:prstGeom prst="rect">
            <a:avLst/>
          </a:prstGeom>
        </p:spPr>
      </p:pic>
      <p:pic>
        <p:nvPicPr>
          <p:cNvPr id="5" name="Picture 4" descr="Image result for isales academy">
            <a:extLst>
              <a:ext uri="{FF2B5EF4-FFF2-40B4-BE49-F238E27FC236}">
                <a16:creationId xmlns:a16="http://schemas.microsoft.com/office/drawing/2014/main" id="{ADC96233-4448-4E0B-B0BF-46B81F22059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885" b="13269"/>
          <a:stretch/>
        </p:blipFill>
        <p:spPr bwMode="auto">
          <a:xfrm>
            <a:off x="8904312" y="2701144"/>
            <a:ext cx="1551874" cy="1052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EE9BFF89-1F80-43F6-9DD4-5957CCEF19B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4313" y="4583250"/>
            <a:ext cx="1568339" cy="105287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CAB3165-D716-4420-B618-6D8D673F023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10077" y="1610225"/>
            <a:ext cx="2362575" cy="694875"/>
          </a:xfrm>
          <a:prstGeom prst="rect">
            <a:avLst/>
          </a:prstGeom>
        </p:spPr>
      </p:pic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C3328A63-C08C-48B7-BFB2-80CEAE487161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245" y="5805575"/>
            <a:ext cx="2265909" cy="730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843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3629520810404BA10DB14EA32BC40B" ma:contentTypeVersion="10" ma:contentTypeDescription="Create a new document." ma:contentTypeScope="" ma:versionID="8f48d8e4812187b9af6dea797d6de5f6">
  <xsd:schema xmlns:xsd="http://www.w3.org/2001/XMLSchema" xmlns:xs="http://www.w3.org/2001/XMLSchema" xmlns:p="http://schemas.microsoft.com/office/2006/metadata/properties" xmlns:ns3="6f3a30da-7b47-495d-8ec8-354f409bf8ff" targetNamespace="http://schemas.microsoft.com/office/2006/metadata/properties" ma:root="true" ma:fieldsID="b20a5dff8a6d1d43b9dc17de81202d73" ns3:_="">
    <xsd:import namespace="6f3a30da-7b47-495d-8ec8-354f409bf8f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3a30da-7b47-495d-8ec8-354f409bf8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ED05A48-DE7D-4F2F-84C9-5547D763CA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3a30da-7b47-495d-8ec8-354f409bf8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6E5CD8D-CB39-41CA-9CAE-BECB89E21CC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29639D8-5AF7-42CC-A932-D522874DBD05}">
  <ds:schemaRefs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purl.org/dc/terms/"/>
    <ds:schemaRef ds:uri="http://schemas.microsoft.com/office/2006/metadata/properties"/>
    <ds:schemaRef ds:uri="http://schemas.microsoft.com/office/infopath/2007/PartnerControls"/>
    <ds:schemaRef ds:uri="6f3a30da-7b47-495d-8ec8-354f409bf8ff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395</Words>
  <Application>Microsoft Office PowerPoint</Application>
  <PresentationFormat>Widescreen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Who are the local independent training providers?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are the local independent training providers?</dc:title>
  <dc:creator>Steve Trotter</dc:creator>
  <cp:lastModifiedBy>Steve Trotter</cp:lastModifiedBy>
  <cp:revision>6</cp:revision>
  <dcterms:created xsi:type="dcterms:W3CDTF">2020-03-20T14:43:09Z</dcterms:created>
  <dcterms:modified xsi:type="dcterms:W3CDTF">2021-10-15T09:48:55Z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0x010100023629520810404BA10DB14EA32BC40B</vt:lpwstr>
  </property>
</Properties>
</file>