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7" r:id="rId5"/>
    <p:sldMasterId id="2147483673" r:id="rId6"/>
    <p:sldMasterId id="2147483679" r:id="rId7"/>
    <p:sldMasterId id="2147483692" r:id="rId8"/>
    <p:sldMasterId id="2147483710" r:id="rId9"/>
    <p:sldMasterId id="2147483742" r:id="rId10"/>
    <p:sldMasterId id="2147483783" r:id="rId11"/>
    <p:sldMasterId id="2147483798" r:id="rId12"/>
    <p:sldMasterId id="2147483810" r:id="rId13"/>
    <p:sldMasterId id="2147483818" r:id="rId14"/>
  </p:sldMasterIdLst>
  <p:notesMasterIdLst>
    <p:notesMasterId r:id="rId82"/>
  </p:notesMasterIdLst>
  <p:sldIdLst>
    <p:sldId id="1758" r:id="rId15"/>
    <p:sldId id="1782" r:id="rId16"/>
    <p:sldId id="1779" r:id="rId17"/>
    <p:sldId id="1839" r:id="rId18"/>
    <p:sldId id="1840" r:id="rId19"/>
    <p:sldId id="1649" r:id="rId20"/>
    <p:sldId id="1783" r:id="rId21"/>
    <p:sldId id="1892" r:id="rId22"/>
    <p:sldId id="1893" r:id="rId23"/>
    <p:sldId id="1894" r:id="rId24"/>
    <p:sldId id="1895" r:id="rId25"/>
    <p:sldId id="1837" r:id="rId26"/>
    <p:sldId id="1792" r:id="rId27"/>
    <p:sldId id="1902" r:id="rId28"/>
    <p:sldId id="1903" r:id="rId29"/>
    <p:sldId id="1904" r:id="rId30"/>
    <p:sldId id="1905" r:id="rId31"/>
    <p:sldId id="1906" r:id="rId32"/>
    <p:sldId id="1910" r:id="rId33"/>
    <p:sldId id="1936" r:id="rId34"/>
    <p:sldId id="1937" r:id="rId35"/>
    <p:sldId id="1793" r:id="rId36"/>
    <p:sldId id="1944" r:id="rId37"/>
    <p:sldId id="1907" r:id="rId38"/>
    <p:sldId id="1900" r:id="rId39"/>
    <p:sldId id="1901" r:id="rId40"/>
    <p:sldId id="1896" r:id="rId41"/>
    <p:sldId id="1945" r:id="rId42"/>
    <p:sldId id="1912" r:id="rId43"/>
    <p:sldId id="1913" r:id="rId44"/>
    <p:sldId id="1946" r:id="rId45"/>
    <p:sldId id="1914" r:id="rId46"/>
    <p:sldId id="1834" r:id="rId47"/>
    <p:sldId id="1799" r:id="rId48"/>
    <p:sldId id="1899" r:id="rId49"/>
    <p:sldId id="1911" r:id="rId50"/>
    <p:sldId id="1948" r:id="rId51"/>
    <p:sldId id="1916" r:id="rId52"/>
    <p:sldId id="1917" r:id="rId53"/>
    <p:sldId id="1918" r:id="rId54"/>
    <p:sldId id="1919" r:id="rId55"/>
    <p:sldId id="1920" r:id="rId56"/>
    <p:sldId id="1921" r:id="rId57"/>
    <p:sldId id="1922" r:id="rId58"/>
    <p:sldId id="1923" r:id="rId59"/>
    <p:sldId id="1924" r:id="rId60"/>
    <p:sldId id="1925" r:id="rId61"/>
    <p:sldId id="1926" r:id="rId62"/>
    <p:sldId id="1927" r:id="rId63"/>
    <p:sldId id="1928" r:id="rId64"/>
    <p:sldId id="1929" r:id="rId65"/>
    <p:sldId id="1930" r:id="rId66"/>
    <p:sldId id="1931" r:id="rId67"/>
    <p:sldId id="1932" r:id="rId68"/>
    <p:sldId id="1933" r:id="rId69"/>
    <p:sldId id="1934" r:id="rId70"/>
    <p:sldId id="1798" r:id="rId71"/>
    <p:sldId id="1943" r:id="rId72"/>
    <p:sldId id="1938" r:id="rId73"/>
    <p:sldId id="1939" r:id="rId74"/>
    <p:sldId id="1949" r:id="rId75"/>
    <p:sldId id="1947" r:id="rId76"/>
    <p:sldId id="1897" r:id="rId77"/>
    <p:sldId id="1898" r:id="rId78"/>
    <p:sldId id="1940" r:id="rId79"/>
    <p:sldId id="1941" r:id="rId80"/>
    <p:sldId id="1845" r:id="rId81"/>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A5A8"/>
    <a:srgbClr val="0B7976"/>
    <a:srgbClr val="3269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97" autoAdjust="0"/>
    <p:restoredTop sz="69636" autoAdjust="0"/>
  </p:normalViewPr>
  <p:slideViewPr>
    <p:cSldViewPr snapToGrid="0">
      <p:cViewPr varScale="1">
        <p:scale>
          <a:sx n="48" d="100"/>
          <a:sy n="48" d="100"/>
        </p:scale>
        <p:origin x="1248" y="28"/>
      </p:cViewPr>
      <p:guideLst/>
    </p:cSldViewPr>
  </p:slideViewPr>
  <p:notesTextViewPr>
    <p:cViewPr>
      <p:scale>
        <a:sx n="1" d="1"/>
        <a:sy n="1" d="1"/>
      </p:scale>
      <p:origin x="0" y="0"/>
    </p:cViewPr>
  </p:notesTextViewPr>
  <p:sorterViewPr>
    <p:cViewPr>
      <p:scale>
        <a:sx n="100" d="100"/>
        <a:sy n="100" d="100"/>
      </p:scale>
      <p:origin x="0" y="-272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viewProps" Target="viewProps.xml"/><Relationship Id="rId16" Type="http://schemas.openxmlformats.org/officeDocument/2006/relationships/slide" Target="slides/slide2.xml"/><Relationship Id="rId11" Type="http://schemas.openxmlformats.org/officeDocument/2006/relationships/slideMaster" Target="slideMasters/slideMaster8.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5" Type="http://schemas.openxmlformats.org/officeDocument/2006/relationships/slideMaster" Target="slideMasters/slideMaster2.xml"/><Relationship Id="rId19" Type="http://schemas.openxmlformats.org/officeDocument/2006/relationships/slide" Target="slides/slide5.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4.xml"/><Relationship Id="rId71" Type="http://schemas.openxmlformats.org/officeDocument/2006/relationships/slide" Target="slides/slide57.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61" Type="http://schemas.openxmlformats.org/officeDocument/2006/relationships/slide" Target="slides/slide47.xml"/><Relationship Id="rId8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en-US" dirty="0"/>
              <a:t>Progress against Gatsby Benchmarks by </a:t>
            </a:r>
            <a:r>
              <a:rPr lang="en-US" dirty="0" smtClean="0"/>
              <a:t>Cluster – Jan 2022 </a:t>
            </a:r>
            <a:endParaRPr lang="en-US" dirty="0"/>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Sheet1!$G$2</c:f>
              <c:strCache>
                <c:ptCount val="1"/>
                <c:pt idx="0">
                  <c:v>HERTS</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a:sp3d contourW="9525">
              <a:contourClr>
                <a:schemeClr val="accent1">
                  <a:shade val="95000"/>
                </a:schemeClr>
              </a:contourClr>
            </a:sp3d>
          </c:spPr>
          <c:invertIfNegative val="0"/>
          <c:cat>
            <c:strRef>
              <c:f>Sheet1!$F$3:$F$13</c:f>
              <c:strCache>
                <c:ptCount val="8"/>
                <c:pt idx="0">
                  <c:v>BM1 FULL ACHIEVE</c:v>
                </c:pt>
                <c:pt idx="1">
                  <c:v>BM2 FULL ACHIEVE</c:v>
                </c:pt>
                <c:pt idx="2">
                  <c:v>BM3 FULL ACHIEVE</c:v>
                </c:pt>
                <c:pt idx="3">
                  <c:v>BM 4 FULL ACHIEVE</c:v>
                </c:pt>
                <c:pt idx="4">
                  <c:v>BM5 FULL ACHIEVE</c:v>
                </c:pt>
                <c:pt idx="5">
                  <c:v>BM6 FULL ACHIEVE</c:v>
                </c:pt>
                <c:pt idx="6">
                  <c:v>BM7 FULL ACHIEVE</c:v>
                </c:pt>
                <c:pt idx="7">
                  <c:v>BM8 FULL ACHIEVE</c:v>
                </c:pt>
              </c:strCache>
            </c:strRef>
          </c:cat>
          <c:val>
            <c:numRef>
              <c:f>Sheet1!$G$3:$G$13</c:f>
              <c:numCache>
                <c:formatCode>0</c:formatCode>
                <c:ptCount val="8"/>
                <c:pt idx="0">
                  <c:v>55</c:v>
                </c:pt>
                <c:pt idx="1">
                  <c:v>83</c:v>
                </c:pt>
                <c:pt idx="2">
                  <c:v>63</c:v>
                </c:pt>
                <c:pt idx="3">
                  <c:v>77</c:v>
                </c:pt>
                <c:pt idx="4">
                  <c:v>66</c:v>
                </c:pt>
                <c:pt idx="5">
                  <c:v>59</c:v>
                </c:pt>
                <c:pt idx="6">
                  <c:v>33</c:v>
                </c:pt>
                <c:pt idx="7">
                  <c:v>71</c:v>
                </c:pt>
              </c:numCache>
            </c:numRef>
          </c:val>
          <c:extLst>
            <c:ext xmlns:c16="http://schemas.microsoft.com/office/drawing/2014/chart" uri="{C3380CC4-5D6E-409C-BE32-E72D297353CC}">
              <c16:uniqueId val="{00000000-A711-4E4F-8A97-C15024094734}"/>
            </c:ext>
          </c:extLst>
        </c:ser>
        <c:ser>
          <c:idx val="1"/>
          <c:order val="1"/>
          <c:tx>
            <c:strRef>
              <c:f>Sheet1!$H$2</c:f>
              <c:strCache>
                <c:ptCount val="1"/>
                <c:pt idx="0">
                  <c:v>ENG </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a:sp3d contourW="9525">
              <a:contourClr>
                <a:schemeClr val="accent2">
                  <a:shade val="95000"/>
                </a:schemeClr>
              </a:contourClr>
            </a:sp3d>
          </c:spPr>
          <c:invertIfNegative val="0"/>
          <c:cat>
            <c:strRef>
              <c:f>Sheet1!$F$3:$F$13</c:f>
              <c:strCache>
                <c:ptCount val="8"/>
                <c:pt idx="0">
                  <c:v>BM1 FULL ACHIEVE</c:v>
                </c:pt>
                <c:pt idx="1">
                  <c:v>BM2 FULL ACHIEVE</c:v>
                </c:pt>
                <c:pt idx="2">
                  <c:v>BM3 FULL ACHIEVE</c:v>
                </c:pt>
                <c:pt idx="3">
                  <c:v>BM 4 FULL ACHIEVE</c:v>
                </c:pt>
                <c:pt idx="4">
                  <c:v>BM5 FULL ACHIEVE</c:v>
                </c:pt>
                <c:pt idx="5">
                  <c:v>BM6 FULL ACHIEVE</c:v>
                </c:pt>
                <c:pt idx="6">
                  <c:v>BM7 FULL ACHIEVE</c:v>
                </c:pt>
                <c:pt idx="7">
                  <c:v>BM8 FULL ACHIEVE</c:v>
                </c:pt>
              </c:strCache>
            </c:strRef>
          </c:cat>
          <c:val>
            <c:numRef>
              <c:f>Sheet1!$H$3:$H$13</c:f>
              <c:numCache>
                <c:formatCode>General</c:formatCode>
                <c:ptCount val="8"/>
                <c:pt idx="0">
                  <c:v>47.4</c:v>
                </c:pt>
                <c:pt idx="1">
                  <c:v>69.7</c:v>
                </c:pt>
                <c:pt idx="2">
                  <c:v>41.1</c:v>
                </c:pt>
                <c:pt idx="3">
                  <c:v>64</c:v>
                </c:pt>
                <c:pt idx="4">
                  <c:v>62.8</c:v>
                </c:pt>
                <c:pt idx="5">
                  <c:v>44.6</c:v>
                </c:pt>
                <c:pt idx="6">
                  <c:v>39.700000000000003</c:v>
                </c:pt>
                <c:pt idx="7">
                  <c:v>70.099999999999994</c:v>
                </c:pt>
              </c:numCache>
            </c:numRef>
          </c:val>
          <c:extLst>
            <c:ext xmlns:c16="http://schemas.microsoft.com/office/drawing/2014/chart" uri="{C3380CC4-5D6E-409C-BE32-E72D297353CC}">
              <c16:uniqueId val="{00000001-A711-4E4F-8A97-C15024094734}"/>
            </c:ext>
          </c:extLst>
        </c:ser>
        <c:ser>
          <c:idx val="2"/>
          <c:order val="2"/>
          <c:tx>
            <c:strRef>
              <c:f>Sheet1!$I$2</c:f>
              <c:strCache>
                <c:ptCount val="1"/>
                <c:pt idx="0">
                  <c:v>CLUSTER 1</c:v>
                </c:pt>
              </c:strCache>
            </c:strRef>
          </c:tx>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a:sp3d contourW="9525">
              <a:contourClr>
                <a:schemeClr val="accent3">
                  <a:shade val="95000"/>
                </a:schemeClr>
              </a:contourClr>
            </a:sp3d>
          </c:spPr>
          <c:invertIfNegative val="0"/>
          <c:cat>
            <c:strRef>
              <c:f>Sheet1!$F$3:$F$13</c:f>
              <c:strCache>
                <c:ptCount val="8"/>
                <c:pt idx="0">
                  <c:v>BM1 FULL ACHIEVE</c:v>
                </c:pt>
                <c:pt idx="1">
                  <c:v>BM2 FULL ACHIEVE</c:v>
                </c:pt>
                <c:pt idx="2">
                  <c:v>BM3 FULL ACHIEVE</c:v>
                </c:pt>
                <c:pt idx="3">
                  <c:v>BM 4 FULL ACHIEVE</c:v>
                </c:pt>
                <c:pt idx="4">
                  <c:v>BM5 FULL ACHIEVE</c:v>
                </c:pt>
                <c:pt idx="5">
                  <c:v>BM6 FULL ACHIEVE</c:v>
                </c:pt>
                <c:pt idx="6">
                  <c:v>BM7 FULL ACHIEVE</c:v>
                </c:pt>
                <c:pt idx="7">
                  <c:v>BM8 FULL ACHIEVE</c:v>
                </c:pt>
              </c:strCache>
            </c:strRef>
          </c:cat>
          <c:val>
            <c:numRef>
              <c:f>Sheet1!$I$3:$I$13</c:f>
              <c:numCache>
                <c:formatCode>General</c:formatCode>
                <c:ptCount val="8"/>
                <c:pt idx="0">
                  <c:v>52</c:v>
                </c:pt>
                <c:pt idx="1">
                  <c:v>90</c:v>
                </c:pt>
                <c:pt idx="2">
                  <c:v>55</c:v>
                </c:pt>
                <c:pt idx="3">
                  <c:v>83</c:v>
                </c:pt>
                <c:pt idx="4">
                  <c:v>76</c:v>
                </c:pt>
                <c:pt idx="5">
                  <c:v>48</c:v>
                </c:pt>
                <c:pt idx="6">
                  <c:v>31</c:v>
                </c:pt>
                <c:pt idx="7">
                  <c:v>69</c:v>
                </c:pt>
              </c:numCache>
            </c:numRef>
          </c:val>
          <c:extLst>
            <c:ext xmlns:c16="http://schemas.microsoft.com/office/drawing/2014/chart" uri="{C3380CC4-5D6E-409C-BE32-E72D297353CC}">
              <c16:uniqueId val="{00000002-A711-4E4F-8A97-C15024094734}"/>
            </c:ext>
          </c:extLst>
        </c:ser>
        <c:ser>
          <c:idx val="3"/>
          <c:order val="3"/>
          <c:tx>
            <c:strRef>
              <c:f>Sheet1!$J$2</c:f>
              <c:strCache>
                <c:ptCount val="1"/>
                <c:pt idx="0">
                  <c:v>CLUSTER 2</c:v>
                </c:pt>
              </c:strCache>
            </c:strRef>
          </c:tx>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a:sp3d contourW="9525">
              <a:contourClr>
                <a:schemeClr val="accent4">
                  <a:shade val="95000"/>
                </a:schemeClr>
              </a:contourClr>
            </a:sp3d>
          </c:spPr>
          <c:invertIfNegative val="0"/>
          <c:cat>
            <c:strRef>
              <c:f>Sheet1!$F$3:$F$13</c:f>
              <c:strCache>
                <c:ptCount val="8"/>
                <c:pt idx="0">
                  <c:v>BM1 FULL ACHIEVE</c:v>
                </c:pt>
                <c:pt idx="1">
                  <c:v>BM2 FULL ACHIEVE</c:v>
                </c:pt>
                <c:pt idx="2">
                  <c:v>BM3 FULL ACHIEVE</c:v>
                </c:pt>
                <c:pt idx="3">
                  <c:v>BM 4 FULL ACHIEVE</c:v>
                </c:pt>
                <c:pt idx="4">
                  <c:v>BM5 FULL ACHIEVE</c:v>
                </c:pt>
                <c:pt idx="5">
                  <c:v>BM6 FULL ACHIEVE</c:v>
                </c:pt>
                <c:pt idx="6">
                  <c:v>BM7 FULL ACHIEVE</c:v>
                </c:pt>
                <c:pt idx="7">
                  <c:v>BM8 FULL ACHIEVE</c:v>
                </c:pt>
              </c:strCache>
            </c:strRef>
          </c:cat>
          <c:val>
            <c:numRef>
              <c:f>Sheet1!$J$3:$J$13</c:f>
              <c:numCache>
                <c:formatCode>General</c:formatCode>
                <c:ptCount val="8"/>
                <c:pt idx="0">
                  <c:v>50</c:v>
                </c:pt>
                <c:pt idx="1">
                  <c:v>66</c:v>
                </c:pt>
                <c:pt idx="2">
                  <c:v>62.5</c:v>
                </c:pt>
                <c:pt idx="3">
                  <c:v>79</c:v>
                </c:pt>
                <c:pt idx="4">
                  <c:v>50</c:v>
                </c:pt>
                <c:pt idx="5">
                  <c:v>42</c:v>
                </c:pt>
                <c:pt idx="6">
                  <c:v>21</c:v>
                </c:pt>
                <c:pt idx="7">
                  <c:v>42</c:v>
                </c:pt>
              </c:numCache>
            </c:numRef>
          </c:val>
          <c:extLst>
            <c:ext xmlns:c16="http://schemas.microsoft.com/office/drawing/2014/chart" uri="{C3380CC4-5D6E-409C-BE32-E72D297353CC}">
              <c16:uniqueId val="{00000003-A711-4E4F-8A97-C15024094734}"/>
            </c:ext>
          </c:extLst>
        </c:ser>
        <c:ser>
          <c:idx val="4"/>
          <c:order val="4"/>
          <c:tx>
            <c:strRef>
              <c:f>Sheet1!$K$2</c:f>
              <c:strCache>
                <c:ptCount val="1"/>
                <c:pt idx="0">
                  <c:v>CLUSTER 3</c:v>
                </c:pt>
              </c:strCache>
            </c:strRef>
          </c:tx>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a:sp3d contourW="9525">
              <a:contourClr>
                <a:schemeClr val="accent5">
                  <a:shade val="95000"/>
                </a:schemeClr>
              </a:contourClr>
            </a:sp3d>
          </c:spPr>
          <c:invertIfNegative val="0"/>
          <c:cat>
            <c:strRef>
              <c:f>Sheet1!$F$3:$F$13</c:f>
              <c:strCache>
                <c:ptCount val="8"/>
                <c:pt idx="0">
                  <c:v>BM1 FULL ACHIEVE</c:v>
                </c:pt>
                <c:pt idx="1">
                  <c:v>BM2 FULL ACHIEVE</c:v>
                </c:pt>
                <c:pt idx="2">
                  <c:v>BM3 FULL ACHIEVE</c:v>
                </c:pt>
                <c:pt idx="3">
                  <c:v>BM 4 FULL ACHIEVE</c:v>
                </c:pt>
                <c:pt idx="4">
                  <c:v>BM5 FULL ACHIEVE</c:v>
                </c:pt>
                <c:pt idx="5">
                  <c:v>BM6 FULL ACHIEVE</c:v>
                </c:pt>
                <c:pt idx="6">
                  <c:v>BM7 FULL ACHIEVE</c:v>
                </c:pt>
                <c:pt idx="7">
                  <c:v>BM8 FULL ACHIEVE</c:v>
                </c:pt>
              </c:strCache>
            </c:strRef>
          </c:cat>
          <c:val>
            <c:numRef>
              <c:f>Sheet1!$K$3:$K$13</c:f>
              <c:numCache>
                <c:formatCode>General</c:formatCode>
                <c:ptCount val="8"/>
                <c:pt idx="0">
                  <c:v>48</c:v>
                </c:pt>
                <c:pt idx="1">
                  <c:v>85</c:v>
                </c:pt>
                <c:pt idx="2">
                  <c:v>58</c:v>
                </c:pt>
                <c:pt idx="3">
                  <c:v>64</c:v>
                </c:pt>
                <c:pt idx="4">
                  <c:v>73</c:v>
                </c:pt>
                <c:pt idx="5">
                  <c:v>73</c:v>
                </c:pt>
                <c:pt idx="6">
                  <c:v>39</c:v>
                </c:pt>
                <c:pt idx="7">
                  <c:v>79</c:v>
                </c:pt>
              </c:numCache>
            </c:numRef>
          </c:val>
          <c:extLst>
            <c:ext xmlns:c16="http://schemas.microsoft.com/office/drawing/2014/chart" uri="{C3380CC4-5D6E-409C-BE32-E72D297353CC}">
              <c16:uniqueId val="{00000004-A711-4E4F-8A97-C15024094734}"/>
            </c:ext>
          </c:extLst>
        </c:ser>
        <c:ser>
          <c:idx val="5"/>
          <c:order val="5"/>
          <c:tx>
            <c:strRef>
              <c:f>Sheet1!$L$2</c:f>
              <c:strCache>
                <c:ptCount val="1"/>
                <c:pt idx="0">
                  <c:v>CLUSTER 4</c:v>
                </c:pt>
              </c:strCache>
            </c:strRef>
          </c:tx>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a:sp3d contourW="9525">
              <a:contourClr>
                <a:schemeClr val="accent6">
                  <a:shade val="95000"/>
                </a:schemeClr>
              </a:contourClr>
            </a:sp3d>
          </c:spPr>
          <c:invertIfNegative val="0"/>
          <c:cat>
            <c:strRef>
              <c:f>Sheet1!$F$3:$F$13</c:f>
              <c:strCache>
                <c:ptCount val="8"/>
                <c:pt idx="0">
                  <c:v>BM1 FULL ACHIEVE</c:v>
                </c:pt>
                <c:pt idx="1">
                  <c:v>BM2 FULL ACHIEVE</c:v>
                </c:pt>
                <c:pt idx="2">
                  <c:v>BM3 FULL ACHIEVE</c:v>
                </c:pt>
                <c:pt idx="3">
                  <c:v>BM 4 FULL ACHIEVE</c:v>
                </c:pt>
                <c:pt idx="4">
                  <c:v>BM5 FULL ACHIEVE</c:v>
                </c:pt>
                <c:pt idx="5">
                  <c:v>BM6 FULL ACHIEVE</c:v>
                </c:pt>
                <c:pt idx="6">
                  <c:v>BM7 FULL ACHIEVE</c:v>
                </c:pt>
                <c:pt idx="7">
                  <c:v>BM8 FULL ACHIEVE</c:v>
                </c:pt>
              </c:strCache>
            </c:strRef>
          </c:cat>
          <c:val>
            <c:numRef>
              <c:f>Sheet1!$L$3:$L$13</c:f>
              <c:numCache>
                <c:formatCode>General</c:formatCode>
                <c:ptCount val="8"/>
                <c:pt idx="0">
                  <c:v>71</c:v>
                </c:pt>
                <c:pt idx="1">
                  <c:v>83</c:v>
                </c:pt>
                <c:pt idx="2">
                  <c:v>75</c:v>
                </c:pt>
                <c:pt idx="3">
                  <c:v>83</c:v>
                </c:pt>
                <c:pt idx="4">
                  <c:v>58</c:v>
                </c:pt>
                <c:pt idx="5">
                  <c:v>75</c:v>
                </c:pt>
                <c:pt idx="6">
                  <c:v>29</c:v>
                </c:pt>
                <c:pt idx="7">
                  <c:v>88</c:v>
                </c:pt>
              </c:numCache>
            </c:numRef>
          </c:val>
          <c:extLst>
            <c:ext xmlns:c16="http://schemas.microsoft.com/office/drawing/2014/chart" uri="{C3380CC4-5D6E-409C-BE32-E72D297353CC}">
              <c16:uniqueId val="{00000005-A711-4E4F-8A97-C15024094734}"/>
            </c:ext>
          </c:extLst>
        </c:ser>
        <c:dLbls>
          <c:showLegendKey val="0"/>
          <c:showVal val="0"/>
          <c:showCatName val="0"/>
          <c:showSerName val="0"/>
          <c:showPercent val="0"/>
          <c:showBubbleSize val="0"/>
        </c:dLbls>
        <c:gapWidth val="150"/>
        <c:shape val="box"/>
        <c:axId val="1980461263"/>
        <c:axId val="1980452943"/>
        <c:axId val="0"/>
      </c:bar3DChart>
      <c:catAx>
        <c:axId val="1980461263"/>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1980452943"/>
        <c:crosses val="autoZero"/>
        <c:auto val="1"/>
        <c:lblAlgn val="ctr"/>
        <c:lblOffset val="100"/>
        <c:noMultiLvlLbl val="0"/>
      </c:catAx>
      <c:valAx>
        <c:axId val="198045294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cap="all" baseline="0">
                    <a:solidFill>
                      <a:schemeClr val="tx1">
                        <a:lumMod val="50000"/>
                        <a:lumOff val="50000"/>
                      </a:schemeClr>
                    </a:solidFill>
                    <a:latin typeface="+mn-lt"/>
                    <a:ea typeface="+mn-ea"/>
                    <a:cs typeface="+mn-cs"/>
                  </a:defRPr>
                </a:pPr>
                <a:r>
                  <a:rPr lang="en-GB"/>
                  <a:t>% schools to fully achieve</a:t>
                </a:r>
              </a:p>
            </c:rich>
          </c:tx>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50000"/>
                      <a:lumOff val="50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1980461263"/>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1197" b="0" i="0" u="none" strike="noStrike" kern="1200" baseline="0">
                <a:solidFill>
                  <a:schemeClr val="tx1">
                    <a:lumMod val="50000"/>
                    <a:lumOff val="50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9">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93DF4DF-8B51-453C-8443-BBD762B76DA2}" type="datetimeFigureOut">
              <a:rPr lang="en-GB" smtClean="0"/>
              <a:t>17/03/2022</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1208D8E-CFD6-40D2-8129-F6136962E844}" type="slidenum">
              <a:rPr lang="en-GB" smtClean="0"/>
              <a:t>‹#›</a:t>
            </a:fld>
            <a:endParaRPr lang="en-GB"/>
          </a:p>
        </p:txBody>
      </p:sp>
    </p:spTree>
    <p:extLst>
      <p:ext uri="{BB962C8B-B14F-4D97-AF65-F5344CB8AC3E}">
        <p14:creationId xmlns:p14="http://schemas.microsoft.com/office/powerpoint/2010/main" val="26651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77A3-21BD-8A44-A0B3-63B7139E5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950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425AE-05DF-8547-8AF4-C4AFDFC471A2}"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3856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425AE-05DF-8547-8AF4-C4AFDFC471A2}"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8299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425AE-05DF-8547-8AF4-C4AFDFC471A2}"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4398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dirty="0"/>
          </a:p>
          <a:p>
            <a:pPr>
              <a:lnSpc>
                <a:spcPct val="107000"/>
              </a:lnSpc>
              <a:spcAft>
                <a:spcPts val="800"/>
              </a:spcAft>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3AC161-5211-48BD-B4B0-32A9FC489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0723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02315">
              <a:defRPr/>
            </a:pPr>
            <a:endParaRPr lang="en-GB" dirty="0"/>
          </a:p>
        </p:txBody>
      </p:sp>
      <p:sp>
        <p:nvSpPr>
          <p:cNvPr id="4" name="Slide Number Placeholder 3"/>
          <p:cNvSpPr>
            <a:spLocks noGrp="1"/>
          </p:cNvSpPr>
          <p:nvPr>
            <p:ph type="sldNum" sz="quarter" idx="10"/>
          </p:nvPr>
        </p:nvSpPr>
        <p:spPr/>
        <p:txBody>
          <a:bodyPr/>
          <a:lstStyle/>
          <a:p>
            <a:pPr marL="0" marR="0" lvl="0" indent="0" algn="r" defTabSz="602315" rtl="0" eaLnBrk="1" fontAlgn="auto" latinLnBrk="0" hangingPunct="1">
              <a:lnSpc>
                <a:spcPct val="100000"/>
              </a:lnSpc>
              <a:spcBef>
                <a:spcPts val="0"/>
              </a:spcBef>
              <a:spcAft>
                <a:spcPts val="0"/>
              </a:spcAft>
              <a:buClrTx/>
              <a:buSzTx/>
              <a:buFontTx/>
              <a:buNone/>
              <a:tabLst/>
              <a:defRPr/>
            </a:pPr>
            <a:fld id="{FA6425AE-05DF-8547-8AF4-C4AFDFC471A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02315"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676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08C045-46B3-DA4B-8C36-D23B41337625}"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47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dirty="0"/>
          </a:p>
          <a:p>
            <a:pPr>
              <a:lnSpc>
                <a:spcPct val="107000"/>
              </a:lnSpc>
              <a:spcAft>
                <a:spcPts val="800"/>
              </a:spcAft>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3AC161-5211-48BD-B4B0-32A9FC489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591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dirty="0"/>
          </a:p>
          <a:p>
            <a:pPr>
              <a:lnSpc>
                <a:spcPct val="107000"/>
              </a:lnSpc>
              <a:spcAft>
                <a:spcPts val="800"/>
              </a:spcAft>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3AC161-5211-48BD-B4B0-32A9FC489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121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b="1" dirty="0"/>
              <a:t>Thursdays </a:t>
            </a:r>
            <a:r>
              <a:rPr lang="en-GB" sz="2000" b="1"/>
              <a:t>– </a:t>
            </a:r>
            <a:r>
              <a:rPr lang="en-GB" sz="2000" b="1" smtClean="0"/>
              <a:t>4:30pm </a:t>
            </a:r>
            <a:endParaRPr lang="en-GB" sz="2000" b="1" dirty="0"/>
          </a:p>
          <a:p>
            <a:endParaRPr lang="en-GB" sz="200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424AD-1440-4BF6-8E70-F6F88E8EA9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6968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b="1" dirty="0"/>
              <a:t>Thursdays </a:t>
            </a:r>
            <a:r>
              <a:rPr lang="en-GB" sz="2000" b="1"/>
              <a:t>– </a:t>
            </a:r>
            <a:r>
              <a:rPr lang="en-GB" sz="2000" b="1" smtClean="0"/>
              <a:t>4:30pm </a:t>
            </a:r>
            <a:endParaRPr lang="en-GB" sz="2000" b="1" dirty="0"/>
          </a:p>
          <a:p>
            <a:endParaRPr lang="en-GB" sz="200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424AD-1440-4BF6-8E70-F6F88E8EA9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018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425AE-05DF-8547-8AF4-C4AFDFC471A2}"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5522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B51047-9EB2-44A2-B72E-084C5D8B6D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489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b="1" dirty="0"/>
              <a:t>Thursdays </a:t>
            </a:r>
            <a:r>
              <a:rPr lang="en-GB" sz="2000" b="1"/>
              <a:t>– </a:t>
            </a:r>
            <a:r>
              <a:rPr lang="en-GB" sz="2000" b="1" smtClean="0"/>
              <a:t>4:30pm </a:t>
            </a:r>
            <a:endParaRPr lang="en-GB" sz="2000" b="1" dirty="0"/>
          </a:p>
          <a:p>
            <a:endParaRPr lang="en-GB" sz="200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424AD-1440-4BF6-8E70-F6F88E8EA9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812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F4A8D-ADFB-42B8-B17C-0344B087FF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0740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425AE-05DF-8547-8AF4-C4AFDFC471A2}"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9926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425AE-05DF-8547-8AF4-C4AFDFC471A2}"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450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b="1" dirty="0"/>
              <a:t>Thursdays </a:t>
            </a:r>
            <a:r>
              <a:rPr lang="en-GB" sz="2000" b="1"/>
              <a:t>– </a:t>
            </a:r>
            <a:r>
              <a:rPr lang="en-GB" sz="2000" b="1" smtClean="0"/>
              <a:t>4:30pm </a:t>
            </a:r>
            <a:endParaRPr lang="en-GB" sz="2000" b="1" dirty="0"/>
          </a:p>
          <a:p>
            <a:endParaRPr lang="en-GB" sz="200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424AD-1440-4BF6-8E70-F6F88E8EA9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8695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4477D9C5-85AC-4E30-9EE8-EA18F01D61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264B5D4A-051E-481E-8D05-B029FA3276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1268" name="Slide Number Placeholder 3">
            <a:extLst>
              <a:ext uri="{FF2B5EF4-FFF2-40B4-BE49-F238E27FC236}">
                <a16:creationId xmlns:a16="http://schemas.microsoft.com/office/drawing/2014/main" id="{E47B4CAA-7726-4B03-A3DA-C31CD28144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0888" indent="-287338">
              <a:spcBef>
                <a:spcPct val="30000"/>
              </a:spcBef>
              <a:defRPr sz="1200">
                <a:solidFill>
                  <a:schemeClr val="tx1"/>
                </a:solidFill>
                <a:latin typeface="Calibri" panose="020F0502020204030204" pitchFamily="34" charset="0"/>
              </a:defRPr>
            </a:lvl2pPr>
            <a:lvl3pPr marL="1154113" indent="-230188">
              <a:spcBef>
                <a:spcPct val="30000"/>
              </a:spcBef>
              <a:defRPr sz="1200">
                <a:solidFill>
                  <a:schemeClr val="tx1"/>
                </a:solidFill>
                <a:latin typeface="Calibri" panose="020F0502020204030204" pitchFamily="34" charset="0"/>
              </a:defRPr>
            </a:lvl3pPr>
            <a:lvl4pPr marL="1617663" indent="-230188">
              <a:spcBef>
                <a:spcPct val="30000"/>
              </a:spcBef>
              <a:defRPr sz="1200">
                <a:solidFill>
                  <a:schemeClr val="tx1"/>
                </a:solidFill>
                <a:latin typeface="Calibri" panose="020F0502020204030204" pitchFamily="34" charset="0"/>
              </a:defRPr>
            </a:lvl4pPr>
            <a:lvl5pPr marL="2079625" indent="-230188">
              <a:spcBef>
                <a:spcPct val="30000"/>
              </a:spcBef>
              <a:defRPr sz="1200">
                <a:solidFill>
                  <a:schemeClr val="tx1"/>
                </a:solidFill>
                <a:latin typeface="Calibri" panose="020F0502020204030204" pitchFamily="34" charset="0"/>
              </a:defRPr>
            </a:lvl5pPr>
            <a:lvl6pPr marL="2536825" indent="-230188" defTabSz="457200" eaLnBrk="0" fontAlgn="base" hangingPunct="0">
              <a:spcBef>
                <a:spcPct val="30000"/>
              </a:spcBef>
              <a:spcAft>
                <a:spcPct val="0"/>
              </a:spcAft>
              <a:defRPr sz="1200">
                <a:solidFill>
                  <a:schemeClr val="tx1"/>
                </a:solidFill>
                <a:latin typeface="Calibri" panose="020F0502020204030204" pitchFamily="34" charset="0"/>
              </a:defRPr>
            </a:lvl6pPr>
            <a:lvl7pPr marL="2994025" indent="-230188" defTabSz="457200" eaLnBrk="0" fontAlgn="base" hangingPunct="0">
              <a:spcBef>
                <a:spcPct val="30000"/>
              </a:spcBef>
              <a:spcAft>
                <a:spcPct val="0"/>
              </a:spcAft>
              <a:defRPr sz="1200">
                <a:solidFill>
                  <a:schemeClr val="tx1"/>
                </a:solidFill>
                <a:latin typeface="Calibri" panose="020F0502020204030204" pitchFamily="34" charset="0"/>
              </a:defRPr>
            </a:lvl7pPr>
            <a:lvl8pPr marL="3451225" indent="-230188" defTabSz="457200" eaLnBrk="0" fontAlgn="base" hangingPunct="0">
              <a:spcBef>
                <a:spcPct val="30000"/>
              </a:spcBef>
              <a:spcAft>
                <a:spcPct val="0"/>
              </a:spcAft>
              <a:defRPr sz="1200">
                <a:solidFill>
                  <a:schemeClr val="tx1"/>
                </a:solidFill>
                <a:latin typeface="Calibri" panose="020F0502020204030204" pitchFamily="34" charset="0"/>
              </a:defRPr>
            </a:lvl8pPr>
            <a:lvl9pPr marL="3908425" indent="-230188"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72103DF-9354-43D2-8A7E-04D102CAA5F8}" type="slidenum">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38</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10131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C852EF00-1CB1-4E33-9DD8-83377A75E4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3F64BAED-AA66-4BF2-AA91-A9AAADF654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Career Mark has delivery partners across the country, all management and administration is carried out by Futures. </a:t>
            </a:r>
          </a:p>
          <a:p>
            <a:pPr eaLnBrk="1" hangingPunct="1">
              <a:spcBef>
                <a:spcPct val="0"/>
              </a:spcBef>
            </a:pPr>
            <a:endParaRPr lang="en-GB" altLang="en-US"/>
          </a:p>
          <a:p>
            <a:pPr eaLnBrk="1" hangingPunct="1">
              <a:spcBef>
                <a:spcPct val="0"/>
              </a:spcBef>
            </a:pPr>
            <a:r>
              <a:rPr lang="en-GB" altLang="en-US"/>
              <a:t>Delivery partners tend to operate in their own geographical area, many of which are local authorities. </a:t>
            </a:r>
          </a:p>
          <a:p>
            <a:pPr eaLnBrk="1" hangingPunct="1">
              <a:spcBef>
                <a:spcPct val="0"/>
              </a:spcBef>
            </a:pPr>
            <a:endParaRPr lang="en-GB" altLang="en-US"/>
          </a:p>
        </p:txBody>
      </p:sp>
      <p:sp>
        <p:nvSpPr>
          <p:cNvPr id="16388" name="Slide Number Placeholder 3">
            <a:extLst>
              <a:ext uri="{FF2B5EF4-FFF2-40B4-BE49-F238E27FC236}">
                <a16:creationId xmlns:a16="http://schemas.microsoft.com/office/drawing/2014/main" id="{7A7921A7-3E59-4D7E-BCB8-74FF37E080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0888" indent="-287338">
              <a:spcBef>
                <a:spcPct val="30000"/>
              </a:spcBef>
              <a:defRPr sz="1200">
                <a:solidFill>
                  <a:schemeClr val="tx1"/>
                </a:solidFill>
                <a:latin typeface="Calibri" panose="020F0502020204030204" pitchFamily="34" charset="0"/>
              </a:defRPr>
            </a:lvl2pPr>
            <a:lvl3pPr marL="1154113" indent="-230188">
              <a:spcBef>
                <a:spcPct val="30000"/>
              </a:spcBef>
              <a:defRPr sz="1200">
                <a:solidFill>
                  <a:schemeClr val="tx1"/>
                </a:solidFill>
                <a:latin typeface="Calibri" panose="020F0502020204030204" pitchFamily="34" charset="0"/>
              </a:defRPr>
            </a:lvl3pPr>
            <a:lvl4pPr marL="1617663" indent="-230188">
              <a:spcBef>
                <a:spcPct val="30000"/>
              </a:spcBef>
              <a:defRPr sz="1200">
                <a:solidFill>
                  <a:schemeClr val="tx1"/>
                </a:solidFill>
                <a:latin typeface="Calibri" panose="020F0502020204030204" pitchFamily="34" charset="0"/>
              </a:defRPr>
            </a:lvl4pPr>
            <a:lvl5pPr marL="2079625" indent="-230188">
              <a:spcBef>
                <a:spcPct val="30000"/>
              </a:spcBef>
              <a:defRPr sz="1200">
                <a:solidFill>
                  <a:schemeClr val="tx1"/>
                </a:solidFill>
                <a:latin typeface="Calibri" panose="020F0502020204030204" pitchFamily="34" charset="0"/>
              </a:defRPr>
            </a:lvl5pPr>
            <a:lvl6pPr marL="2536825" indent="-230188" defTabSz="457200" eaLnBrk="0" fontAlgn="base" hangingPunct="0">
              <a:spcBef>
                <a:spcPct val="30000"/>
              </a:spcBef>
              <a:spcAft>
                <a:spcPct val="0"/>
              </a:spcAft>
              <a:defRPr sz="1200">
                <a:solidFill>
                  <a:schemeClr val="tx1"/>
                </a:solidFill>
                <a:latin typeface="Calibri" panose="020F0502020204030204" pitchFamily="34" charset="0"/>
              </a:defRPr>
            </a:lvl6pPr>
            <a:lvl7pPr marL="2994025" indent="-230188" defTabSz="457200" eaLnBrk="0" fontAlgn="base" hangingPunct="0">
              <a:spcBef>
                <a:spcPct val="30000"/>
              </a:spcBef>
              <a:spcAft>
                <a:spcPct val="0"/>
              </a:spcAft>
              <a:defRPr sz="1200">
                <a:solidFill>
                  <a:schemeClr val="tx1"/>
                </a:solidFill>
                <a:latin typeface="Calibri" panose="020F0502020204030204" pitchFamily="34" charset="0"/>
              </a:defRPr>
            </a:lvl7pPr>
            <a:lvl8pPr marL="3451225" indent="-230188" defTabSz="457200" eaLnBrk="0" fontAlgn="base" hangingPunct="0">
              <a:spcBef>
                <a:spcPct val="30000"/>
              </a:spcBef>
              <a:spcAft>
                <a:spcPct val="0"/>
              </a:spcAft>
              <a:defRPr sz="1200">
                <a:solidFill>
                  <a:schemeClr val="tx1"/>
                </a:solidFill>
                <a:latin typeface="Calibri" panose="020F0502020204030204" pitchFamily="34" charset="0"/>
              </a:defRPr>
            </a:lvl8pPr>
            <a:lvl9pPr marL="3908425" indent="-230188"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372E62E-28EE-43BA-BAEB-AE0A5B8E5687}" type="slidenum">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44</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71940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E9CF81BC-481F-4969-9D6A-2082ADB1E9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2E5EB4C3-EB25-4E36-903B-2B1EB3D2F4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27652" name="Slide Number Placeholder 3">
            <a:extLst>
              <a:ext uri="{FF2B5EF4-FFF2-40B4-BE49-F238E27FC236}">
                <a16:creationId xmlns:a16="http://schemas.microsoft.com/office/drawing/2014/main" id="{7F1C0AF1-D319-4189-9260-B20D4C6D35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0888" indent="-287338">
              <a:spcBef>
                <a:spcPct val="30000"/>
              </a:spcBef>
              <a:defRPr sz="1200">
                <a:solidFill>
                  <a:schemeClr val="tx1"/>
                </a:solidFill>
                <a:latin typeface="Calibri" panose="020F0502020204030204" pitchFamily="34" charset="0"/>
              </a:defRPr>
            </a:lvl2pPr>
            <a:lvl3pPr marL="1154113" indent="-230188">
              <a:spcBef>
                <a:spcPct val="30000"/>
              </a:spcBef>
              <a:defRPr sz="1200">
                <a:solidFill>
                  <a:schemeClr val="tx1"/>
                </a:solidFill>
                <a:latin typeface="Calibri" panose="020F0502020204030204" pitchFamily="34" charset="0"/>
              </a:defRPr>
            </a:lvl3pPr>
            <a:lvl4pPr marL="1617663" indent="-230188">
              <a:spcBef>
                <a:spcPct val="30000"/>
              </a:spcBef>
              <a:defRPr sz="1200">
                <a:solidFill>
                  <a:schemeClr val="tx1"/>
                </a:solidFill>
                <a:latin typeface="Calibri" panose="020F0502020204030204" pitchFamily="34" charset="0"/>
              </a:defRPr>
            </a:lvl4pPr>
            <a:lvl5pPr marL="2079625" indent="-230188">
              <a:spcBef>
                <a:spcPct val="30000"/>
              </a:spcBef>
              <a:defRPr sz="1200">
                <a:solidFill>
                  <a:schemeClr val="tx1"/>
                </a:solidFill>
                <a:latin typeface="Calibri" panose="020F0502020204030204" pitchFamily="34" charset="0"/>
              </a:defRPr>
            </a:lvl5pPr>
            <a:lvl6pPr marL="2536825" indent="-230188" defTabSz="457200" eaLnBrk="0" fontAlgn="base" hangingPunct="0">
              <a:spcBef>
                <a:spcPct val="30000"/>
              </a:spcBef>
              <a:spcAft>
                <a:spcPct val="0"/>
              </a:spcAft>
              <a:defRPr sz="1200">
                <a:solidFill>
                  <a:schemeClr val="tx1"/>
                </a:solidFill>
                <a:latin typeface="Calibri" panose="020F0502020204030204" pitchFamily="34" charset="0"/>
              </a:defRPr>
            </a:lvl6pPr>
            <a:lvl7pPr marL="2994025" indent="-230188" defTabSz="457200" eaLnBrk="0" fontAlgn="base" hangingPunct="0">
              <a:spcBef>
                <a:spcPct val="30000"/>
              </a:spcBef>
              <a:spcAft>
                <a:spcPct val="0"/>
              </a:spcAft>
              <a:defRPr sz="1200">
                <a:solidFill>
                  <a:schemeClr val="tx1"/>
                </a:solidFill>
                <a:latin typeface="Calibri" panose="020F0502020204030204" pitchFamily="34" charset="0"/>
              </a:defRPr>
            </a:lvl7pPr>
            <a:lvl8pPr marL="3451225" indent="-230188" defTabSz="457200" eaLnBrk="0" fontAlgn="base" hangingPunct="0">
              <a:spcBef>
                <a:spcPct val="30000"/>
              </a:spcBef>
              <a:spcAft>
                <a:spcPct val="0"/>
              </a:spcAft>
              <a:defRPr sz="1200">
                <a:solidFill>
                  <a:schemeClr val="tx1"/>
                </a:solidFill>
                <a:latin typeface="Calibri" panose="020F0502020204030204" pitchFamily="34" charset="0"/>
              </a:defRPr>
            </a:lvl8pPr>
            <a:lvl9pPr marL="3908425" indent="-230188"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E020E20-D152-49CD-BAE3-121505C5EB6F}" type="slidenum">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45</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480629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565F706A-DE60-41DB-82FF-EC55B91E31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E4007CC7-3A05-46D9-BDFE-8291850A42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Advisers role – to support organisations in going through the award (should they want it)</a:t>
            </a:r>
          </a:p>
          <a:p>
            <a:pPr eaLnBrk="1" hangingPunct="1">
              <a:spcBef>
                <a:spcPct val="0"/>
              </a:spcBef>
            </a:pPr>
            <a:endParaRPr lang="en-GB" altLang="en-US"/>
          </a:p>
          <a:p>
            <a:pPr eaLnBrk="1" hangingPunct="1">
              <a:spcBef>
                <a:spcPct val="0"/>
              </a:spcBef>
            </a:pPr>
            <a:r>
              <a:rPr lang="en-GB" altLang="en-US"/>
              <a:t>Assessors role – to assess evidence and carry out onsite visit.  </a:t>
            </a:r>
          </a:p>
          <a:p>
            <a:pPr eaLnBrk="1" hangingPunct="1">
              <a:spcBef>
                <a:spcPct val="0"/>
              </a:spcBef>
            </a:pPr>
            <a:endParaRPr lang="en-GB" altLang="en-US"/>
          </a:p>
        </p:txBody>
      </p:sp>
      <p:sp>
        <p:nvSpPr>
          <p:cNvPr id="19460" name="Slide Number Placeholder 3">
            <a:extLst>
              <a:ext uri="{FF2B5EF4-FFF2-40B4-BE49-F238E27FC236}">
                <a16:creationId xmlns:a16="http://schemas.microsoft.com/office/drawing/2014/main" id="{9753AA08-B4C0-474B-A0F5-4B754B82A92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0888" indent="-287338">
              <a:spcBef>
                <a:spcPct val="30000"/>
              </a:spcBef>
              <a:defRPr sz="1200">
                <a:solidFill>
                  <a:schemeClr val="tx1"/>
                </a:solidFill>
                <a:latin typeface="Calibri" panose="020F0502020204030204" pitchFamily="34" charset="0"/>
              </a:defRPr>
            </a:lvl2pPr>
            <a:lvl3pPr marL="1154113" indent="-230188">
              <a:spcBef>
                <a:spcPct val="30000"/>
              </a:spcBef>
              <a:defRPr sz="1200">
                <a:solidFill>
                  <a:schemeClr val="tx1"/>
                </a:solidFill>
                <a:latin typeface="Calibri" panose="020F0502020204030204" pitchFamily="34" charset="0"/>
              </a:defRPr>
            </a:lvl3pPr>
            <a:lvl4pPr marL="1617663" indent="-230188">
              <a:spcBef>
                <a:spcPct val="30000"/>
              </a:spcBef>
              <a:defRPr sz="1200">
                <a:solidFill>
                  <a:schemeClr val="tx1"/>
                </a:solidFill>
                <a:latin typeface="Calibri" panose="020F0502020204030204" pitchFamily="34" charset="0"/>
              </a:defRPr>
            </a:lvl4pPr>
            <a:lvl5pPr marL="2079625" indent="-230188">
              <a:spcBef>
                <a:spcPct val="30000"/>
              </a:spcBef>
              <a:defRPr sz="1200">
                <a:solidFill>
                  <a:schemeClr val="tx1"/>
                </a:solidFill>
                <a:latin typeface="Calibri" panose="020F0502020204030204" pitchFamily="34" charset="0"/>
              </a:defRPr>
            </a:lvl5pPr>
            <a:lvl6pPr marL="2536825" indent="-230188" defTabSz="457200" eaLnBrk="0" fontAlgn="base" hangingPunct="0">
              <a:spcBef>
                <a:spcPct val="30000"/>
              </a:spcBef>
              <a:spcAft>
                <a:spcPct val="0"/>
              </a:spcAft>
              <a:defRPr sz="1200">
                <a:solidFill>
                  <a:schemeClr val="tx1"/>
                </a:solidFill>
                <a:latin typeface="Calibri" panose="020F0502020204030204" pitchFamily="34" charset="0"/>
              </a:defRPr>
            </a:lvl6pPr>
            <a:lvl7pPr marL="2994025" indent="-230188" defTabSz="457200" eaLnBrk="0" fontAlgn="base" hangingPunct="0">
              <a:spcBef>
                <a:spcPct val="30000"/>
              </a:spcBef>
              <a:spcAft>
                <a:spcPct val="0"/>
              </a:spcAft>
              <a:defRPr sz="1200">
                <a:solidFill>
                  <a:schemeClr val="tx1"/>
                </a:solidFill>
                <a:latin typeface="Calibri" panose="020F0502020204030204" pitchFamily="34" charset="0"/>
              </a:defRPr>
            </a:lvl7pPr>
            <a:lvl8pPr marL="3451225" indent="-230188" defTabSz="457200" eaLnBrk="0" fontAlgn="base" hangingPunct="0">
              <a:spcBef>
                <a:spcPct val="30000"/>
              </a:spcBef>
              <a:spcAft>
                <a:spcPct val="0"/>
              </a:spcAft>
              <a:defRPr sz="1200">
                <a:solidFill>
                  <a:schemeClr val="tx1"/>
                </a:solidFill>
                <a:latin typeface="Calibri" panose="020F0502020204030204" pitchFamily="34" charset="0"/>
              </a:defRPr>
            </a:lvl8pPr>
            <a:lvl9pPr marL="3908425" indent="-230188"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9892F34-29F2-49BC-AA2C-3B2D7965622D}" type="slidenum">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46</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3294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0424AD-1440-4BF6-8E70-F6F88E8EA9C1}" type="slidenum">
              <a:rPr lang="en-GB" smtClean="0"/>
              <a:t>4</a:t>
            </a:fld>
            <a:endParaRPr lang="en-GB"/>
          </a:p>
        </p:txBody>
      </p:sp>
    </p:spTree>
    <p:extLst>
      <p:ext uri="{BB962C8B-B14F-4D97-AF65-F5344CB8AC3E}">
        <p14:creationId xmlns:p14="http://schemas.microsoft.com/office/powerpoint/2010/main" val="39057156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58326575-F888-4CB9-850F-CF19416D96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2153F843-8168-430E-81C5-A5A5B9EF29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21508" name="Slide Number Placeholder 3">
            <a:extLst>
              <a:ext uri="{FF2B5EF4-FFF2-40B4-BE49-F238E27FC236}">
                <a16:creationId xmlns:a16="http://schemas.microsoft.com/office/drawing/2014/main" id="{57A5831A-4682-4350-A007-3A4D864BFD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0888" indent="-287338">
              <a:spcBef>
                <a:spcPct val="30000"/>
              </a:spcBef>
              <a:defRPr sz="1200">
                <a:solidFill>
                  <a:schemeClr val="tx1"/>
                </a:solidFill>
                <a:latin typeface="Calibri" panose="020F0502020204030204" pitchFamily="34" charset="0"/>
              </a:defRPr>
            </a:lvl2pPr>
            <a:lvl3pPr marL="1154113" indent="-230188">
              <a:spcBef>
                <a:spcPct val="30000"/>
              </a:spcBef>
              <a:defRPr sz="1200">
                <a:solidFill>
                  <a:schemeClr val="tx1"/>
                </a:solidFill>
                <a:latin typeface="Calibri" panose="020F0502020204030204" pitchFamily="34" charset="0"/>
              </a:defRPr>
            </a:lvl3pPr>
            <a:lvl4pPr marL="1617663" indent="-230188">
              <a:spcBef>
                <a:spcPct val="30000"/>
              </a:spcBef>
              <a:defRPr sz="1200">
                <a:solidFill>
                  <a:schemeClr val="tx1"/>
                </a:solidFill>
                <a:latin typeface="Calibri" panose="020F0502020204030204" pitchFamily="34" charset="0"/>
              </a:defRPr>
            </a:lvl4pPr>
            <a:lvl5pPr marL="2079625" indent="-230188">
              <a:spcBef>
                <a:spcPct val="30000"/>
              </a:spcBef>
              <a:defRPr sz="1200">
                <a:solidFill>
                  <a:schemeClr val="tx1"/>
                </a:solidFill>
                <a:latin typeface="Calibri" panose="020F0502020204030204" pitchFamily="34" charset="0"/>
              </a:defRPr>
            </a:lvl5pPr>
            <a:lvl6pPr marL="2536825" indent="-230188" defTabSz="457200" eaLnBrk="0" fontAlgn="base" hangingPunct="0">
              <a:spcBef>
                <a:spcPct val="30000"/>
              </a:spcBef>
              <a:spcAft>
                <a:spcPct val="0"/>
              </a:spcAft>
              <a:defRPr sz="1200">
                <a:solidFill>
                  <a:schemeClr val="tx1"/>
                </a:solidFill>
                <a:latin typeface="Calibri" panose="020F0502020204030204" pitchFamily="34" charset="0"/>
              </a:defRPr>
            </a:lvl6pPr>
            <a:lvl7pPr marL="2994025" indent="-230188" defTabSz="457200" eaLnBrk="0" fontAlgn="base" hangingPunct="0">
              <a:spcBef>
                <a:spcPct val="30000"/>
              </a:spcBef>
              <a:spcAft>
                <a:spcPct val="0"/>
              </a:spcAft>
              <a:defRPr sz="1200">
                <a:solidFill>
                  <a:schemeClr val="tx1"/>
                </a:solidFill>
                <a:latin typeface="Calibri" panose="020F0502020204030204" pitchFamily="34" charset="0"/>
              </a:defRPr>
            </a:lvl7pPr>
            <a:lvl8pPr marL="3451225" indent="-230188" defTabSz="457200" eaLnBrk="0" fontAlgn="base" hangingPunct="0">
              <a:spcBef>
                <a:spcPct val="30000"/>
              </a:spcBef>
              <a:spcAft>
                <a:spcPct val="0"/>
              </a:spcAft>
              <a:defRPr sz="1200">
                <a:solidFill>
                  <a:schemeClr val="tx1"/>
                </a:solidFill>
                <a:latin typeface="Calibri" panose="020F0502020204030204" pitchFamily="34" charset="0"/>
              </a:defRPr>
            </a:lvl8pPr>
            <a:lvl9pPr marL="3908425" indent="-230188"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4BFCC3F-E796-4F46-B4F9-1665BCD0D131}" type="slidenum">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47</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334094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1D08599F-AD56-4D49-8AA4-FB7CAEFA11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61A1F16F-6206-4262-9FC3-ED096EB9EB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b="1">
                <a:solidFill>
                  <a:srgbClr val="FF0000"/>
                </a:solidFill>
              </a:rPr>
              <a:t>CONFIDENTIAL</a:t>
            </a:r>
            <a:r>
              <a:rPr lang="en-GB" altLang="en-US">
                <a:solidFill>
                  <a:srgbClr val="FF0000"/>
                </a:solidFill>
              </a:rPr>
              <a:t> </a:t>
            </a:r>
            <a:r>
              <a:rPr lang="en-GB" altLang="en-US"/>
              <a:t>– Username: careermarkassessor</a:t>
            </a:r>
          </a:p>
          <a:p>
            <a:pPr eaLnBrk="1" hangingPunct="1">
              <a:spcBef>
                <a:spcPct val="0"/>
              </a:spcBef>
            </a:pPr>
            <a:r>
              <a:rPr lang="en-GB" altLang="en-US"/>
              <a:t>	      Password: @$$3$$0R</a:t>
            </a:r>
          </a:p>
          <a:p>
            <a:pPr eaLnBrk="1" hangingPunct="1">
              <a:spcBef>
                <a:spcPct val="0"/>
              </a:spcBef>
            </a:pPr>
            <a:endParaRPr lang="en-GB" altLang="en-US"/>
          </a:p>
        </p:txBody>
      </p:sp>
      <p:sp>
        <p:nvSpPr>
          <p:cNvPr id="23556" name="Slide Number Placeholder 3">
            <a:extLst>
              <a:ext uri="{FF2B5EF4-FFF2-40B4-BE49-F238E27FC236}">
                <a16:creationId xmlns:a16="http://schemas.microsoft.com/office/drawing/2014/main" id="{3724A87D-1309-4062-BBC9-C47A6319E2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0888" indent="-287338">
              <a:spcBef>
                <a:spcPct val="30000"/>
              </a:spcBef>
              <a:defRPr sz="1200">
                <a:solidFill>
                  <a:schemeClr val="tx1"/>
                </a:solidFill>
                <a:latin typeface="Calibri" panose="020F0502020204030204" pitchFamily="34" charset="0"/>
              </a:defRPr>
            </a:lvl2pPr>
            <a:lvl3pPr marL="1154113" indent="-230188">
              <a:spcBef>
                <a:spcPct val="30000"/>
              </a:spcBef>
              <a:defRPr sz="1200">
                <a:solidFill>
                  <a:schemeClr val="tx1"/>
                </a:solidFill>
                <a:latin typeface="Calibri" panose="020F0502020204030204" pitchFamily="34" charset="0"/>
              </a:defRPr>
            </a:lvl3pPr>
            <a:lvl4pPr marL="1617663" indent="-230188">
              <a:spcBef>
                <a:spcPct val="30000"/>
              </a:spcBef>
              <a:defRPr sz="1200">
                <a:solidFill>
                  <a:schemeClr val="tx1"/>
                </a:solidFill>
                <a:latin typeface="Calibri" panose="020F0502020204030204" pitchFamily="34" charset="0"/>
              </a:defRPr>
            </a:lvl4pPr>
            <a:lvl5pPr marL="2079625" indent="-230188">
              <a:spcBef>
                <a:spcPct val="30000"/>
              </a:spcBef>
              <a:defRPr sz="1200">
                <a:solidFill>
                  <a:schemeClr val="tx1"/>
                </a:solidFill>
                <a:latin typeface="Calibri" panose="020F0502020204030204" pitchFamily="34" charset="0"/>
              </a:defRPr>
            </a:lvl5pPr>
            <a:lvl6pPr marL="2536825" indent="-230188" defTabSz="457200" eaLnBrk="0" fontAlgn="base" hangingPunct="0">
              <a:spcBef>
                <a:spcPct val="30000"/>
              </a:spcBef>
              <a:spcAft>
                <a:spcPct val="0"/>
              </a:spcAft>
              <a:defRPr sz="1200">
                <a:solidFill>
                  <a:schemeClr val="tx1"/>
                </a:solidFill>
                <a:latin typeface="Calibri" panose="020F0502020204030204" pitchFamily="34" charset="0"/>
              </a:defRPr>
            </a:lvl6pPr>
            <a:lvl7pPr marL="2994025" indent="-230188" defTabSz="457200" eaLnBrk="0" fontAlgn="base" hangingPunct="0">
              <a:spcBef>
                <a:spcPct val="30000"/>
              </a:spcBef>
              <a:spcAft>
                <a:spcPct val="0"/>
              </a:spcAft>
              <a:defRPr sz="1200">
                <a:solidFill>
                  <a:schemeClr val="tx1"/>
                </a:solidFill>
                <a:latin typeface="Calibri" panose="020F0502020204030204" pitchFamily="34" charset="0"/>
              </a:defRPr>
            </a:lvl7pPr>
            <a:lvl8pPr marL="3451225" indent="-230188" defTabSz="457200" eaLnBrk="0" fontAlgn="base" hangingPunct="0">
              <a:spcBef>
                <a:spcPct val="30000"/>
              </a:spcBef>
              <a:spcAft>
                <a:spcPct val="0"/>
              </a:spcAft>
              <a:defRPr sz="1200">
                <a:solidFill>
                  <a:schemeClr val="tx1"/>
                </a:solidFill>
                <a:latin typeface="Calibri" panose="020F0502020204030204" pitchFamily="34" charset="0"/>
              </a:defRPr>
            </a:lvl8pPr>
            <a:lvl9pPr marL="3908425" indent="-230188"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999CB27-6156-4F5F-A12C-99C8D0EEADC1}" type="slidenum">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48</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88051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43AC4C25-88E8-4BA3-B2BA-01BA3B9480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C9A65825-6D90-4E66-8859-26F13756A0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29700" name="Slide Number Placeholder 3">
            <a:extLst>
              <a:ext uri="{FF2B5EF4-FFF2-40B4-BE49-F238E27FC236}">
                <a16:creationId xmlns:a16="http://schemas.microsoft.com/office/drawing/2014/main" id="{B48F07F1-B110-4931-B57D-16621BA430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0888" indent="-287338">
              <a:spcBef>
                <a:spcPct val="30000"/>
              </a:spcBef>
              <a:defRPr sz="1200">
                <a:solidFill>
                  <a:schemeClr val="tx1"/>
                </a:solidFill>
                <a:latin typeface="Calibri" panose="020F0502020204030204" pitchFamily="34" charset="0"/>
              </a:defRPr>
            </a:lvl2pPr>
            <a:lvl3pPr marL="1154113" indent="-230188">
              <a:spcBef>
                <a:spcPct val="30000"/>
              </a:spcBef>
              <a:defRPr sz="1200">
                <a:solidFill>
                  <a:schemeClr val="tx1"/>
                </a:solidFill>
                <a:latin typeface="Calibri" panose="020F0502020204030204" pitchFamily="34" charset="0"/>
              </a:defRPr>
            </a:lvl3pPr>
            <a:lvl4pPr marL="1617663" indent="-230188">
              <a:spcBef>
                <a:spcPct val="30000"/>
              </a:spcBef>
              <a:defRPr sz="1200">
                <a:solidFill>
                  <a:schemeClr val="tx1"/>
                </a:solidFill>
                <a:latin typeface="Calibri" panose="020F0502020204030204" pitchFamily="34" charset="0"/>
              </a:defRPr>
            </a:lvl4pPr>
            <a:lvl5pPr marL="2079625" indent="-230188">
              <a:spcBef>
                <a:spcPct val="30000"/>
              </a:spcBef>
              <a:defRPr sz="1200">
                <a:solidFill>
                  <a:schemeClr val="tx1"/>
                </a:solidFill>
                <a:latin typeface="Calibri" panose="020F0502020204030204" pitchFamily="34" charset="0"/>
              </a:defRPr>
            </a:lvl5pPr>
            <a:lvl6pPr marL="2536825" indent="-230188" defTabSz="457200" eaLnBrk="0" fontAlgn="base" hangingPunct="0">
              <a:spcBef>
                <a:spcPct val="30000"/>
              </a:spcBef>
              <a:spcAft>
                <a:spcPct val="0"/>
              </a:spcAft>
              <a:defRPr sz="1200">
                <a:solidFill>
                  <a:schemeClr val="tx1"/>
                </a:solidFill>
                <a:latin typeface="Calibri" panose="020F0502020204030204" pitchFamily="34" charset="0"/>
              </a:defRPr>
            </a:lvl6pPr>
            <a:lvl7pPr marL="2994025" indent="-230188" defTabSz="457200" eaLnBrk="0" fontAlgn="base" hangingPunct="0">
              <a:spcBef>
                <a:spcPct val="30000"/>
              </a:spcBef>
              <a:spcAft>
                <a:spcPct val="0"/>
              </a:spcAft>
              <a:defRPr sz="1200">
                <a:solidFill>
                  <a:schemeClr val="tx1"/>
                </a:solidFill>
                <a:latin typeface="Calibri" panose="020F0502020204030204" pitchFamily="34" charset="0"/>
              </a:defRPr>
            </a:lvl7pPr>
            <a:lvl8pPr marL="3451225" indent="-230188" defTabSz="457200" eaLnBrk="0" fontAlgn="base" hangingPunct="0">
              <a:spcBef>
                <a:spcPct val="30000"/>
              </a:spcBef>
              <a:spcAft>
                <a:spcPct val="0"/>
              </a:spcAft>
              <a:defRPr sz="1200">
                <a:solidFill>
                  <a:schemeClr val="tx1"/>
                </a:solidFill>
                <a:latin typeface="Calibri" panose="020F0502020204030204" pitchFamily="34" charset="0"/>
              </a:defRPr>
            </a:lvl8pPr>
            <a:lvl9pPr marL="3908425" indent="-230188"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9ACD925-9B76-47D7-B04F-5C14DE02B917}" type="slidenum">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52</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1356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425AE-05DF-8547-8AF4-C4AFDFC471A2}"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2552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3: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2" name="Google Shape;412;p1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69448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3: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2" name="Google Shape;412;p1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13959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Schools and colleges in the Network, and many who are not currently members of the Network, undertake a regular self-assessment against the 8 Gatsby Benchmarks. </a:t>
            </a:r>
          </a:p>
          <a:p>
            <a:endParaRPr lang="en-US" dirty="0"/>
          </a:p>
          <a:p>
            <a:r>
              <a:rPr lang="en-US" dirty="0"/>
              <a:t>This is ideally carried out termly, to enable us to track performance against the benchmarks in comparison to the </a:t>
            </a:r>
            <a:r>
              <a:rPr lang="en-US" dirty="0">
                <a:highlight>
                  <a:srgbClr val="FF0000"/>
                </a:highlight>
              </a:rPr>
              <a:t>baseline at the end of the previous academic year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424AD-1440-4BF6-8E70-F6F88E8EA9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903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dirty="0"/>
          </a:p>
          <a:p>
            <a:pPr>
              <a:lnSpc>
                <a:spcPct val="107000"/>
              </a:lnSpc>
              <a:spcAft>
                <a:spcPts val="800"/>
              </a:spcAft>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3AC161-5211-48BD-B4B0-32A9FC489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5038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02315">
              <a:defRPr/>
            </a:pPr>
            <a:endParaRPr lang="en-GB" dirty="0"/>
          </a:p>
        </p:txBody>
      </p:sp>
      <p:sp>
        <p:nvSpPr>
          <p:cNvPr id="4" name="Slide Number Placeholder 3"/>
          <p:cNvSpPr>
            <a:spLocks noGrp="1"/>
          </p:cNvSpPr>
          <p:nvPr>
            <p:ph type="sldNum" sz="quarter" idx="10"/>
          </p:nvPr>
        </p:nvSpPr>
        <p:spPr/>
        <p:txBody>
          <a:bodyPr/>
          <a:lstStyle/>
          <a:p>
            <a:pPr marL="0" marR="0" lvl="0" indent="0" algn="r" defTabSz="602315" rtl="0" eaLnBrk="1" fontAlgn="auto" latinLnBrk="0" hangingPunct="1">
              <a:lnSpc>
                <a:spcPct val="100000"/>
              </a:lnSpc>
              <a:spcBef>
                <a:spcPts val="0"/>
              </a:spcBef>
              <a:spcAft>
                <a:spcPts val="0"/>
              </a:spcAft>
              <a:buClrTx/>
              <a:buSzTx/>
              <a:buFontTx/>
              <a:buNone/>
              <a:tabLst/>
              <a:defRPr/>
            </a:pPr>
            <a:fld id="{FA6425AE-05DF-8547-8AF4-C4AFDFC471A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02315"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825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Learning outcomes for Careers Education Provision can DRIVE all other elements to a stable careers programme to ensure a planned progressive careers programme, which meets the needs of each and every student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Worth a focus on Careers Education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9525" marR="3810" lvl="0" indent="0" algn="l" defTabSz="914400" rtl="0" eaLnBrk="1" fontAlgn="auto" latinLnBrk="0" hangingPunct="1">
              <a:lnSpc>
                <a:spcPts val="1725"/>
              </a:lnSpc>
              <a:spcBef>
                <a:spcPts val="195"/>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1 in 6 schools stopped a taught element of careers education once it became non-statutory</a:t>
            </a:r>
          </a:p>
          <a:p>
            <a:pPr marL="9525" marR="3810" lvl="0" indent="0" algn="l" defTabSz="914400" rtl="0" eaLnBrk="1" fontAlgn="auto" latinLnBrk="0" hangingPunct="1">
              <a:lnSpc>
                <a:spcPts val="1725"/>
              </a:lnSpc>
              <a:spcBef>
                <a:spcPts val="195"/>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9525" marR="3810" lvl="0" indent="0" algn="l" defTabSz="914400" rtl="0" eaLnBrk="1" fontAlgn="auto" latinLnBrk="0" hangingPunct="1">
              <a:lnSpc>
                <a:spcPts val="1725"/>
              </a:lnSpc>
              <a:spcBef>
                <a:spcPts val="195"/>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Links to BM4: </a:t>
            </a:r>
            <a:r>
              <a:rPr kumimoji="0" lang="en-GB" sz="1200" b="1" i="0" u="none" strike="noStrike" kern="1200" cap="none" spc="-4" normalizeH="0" baseline="0" noProof="0" dirty="0">
                <a:ln>
                  <a:noFill/>
                </a:ln>
                <a:solidFill>
                  <a:srgbClr val="575756"/>
                </a:solidFill>
                <a:effectLst/>
                <a:uLnTx/>
                <a:uFillTx/>
                <a:latin typeface="Arial"/>
                <a:ea typeface="+mn-ea"/>
                <a:cs typeface="Arial"/>
              </a:rPr>
              <a:t>Career learning outcomes are delivered as a discrete curriculum, e.g. careers education or as part of PSHE CPD consideration for delivery team and tutors, etc.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This is about </a:t>
            </a:r>
            <a:r>
              <a:rPr kumimoji="0" lang="en-GB" sz="1200" b="1" i="0" u="sng" strike="noStrike" kern="1200" cap="none" spc="0" normalizeH="0" baseline="0" noProof="0" dirty="0">
                <a:ln>
                  <a:noFill/>
                </a:ln>
                <a:solidFill>
                  <a:prstClr val="black"/>
                </a:solidFill>
                <a:effectLst/>
                <a:uLnTx/>
                <a:uFillTx/>
                <a:latin typeface="+mn-lt"/>
                <a:ea typeface="+mn-ea"/>
                <a:cs typeface="+mn-cs"/>
              </a:rPr>
              <a:t>outcomes</a:t>
            </a:r>
            <a:r>
              <a:rPr kumimoji="0" lang="en-GB" sz="1200" b="0" i="0" u="none" strike="noStrike" kern="1200" cap="none" spc="0" normalizeH="0" baseline="0" noProof="0" dirty="0">
                <a:ln>
                  <a:noFill/>
                </a:ln>
                <a:solidFill>
                  <a:prstClr val="black"/>
                </a:solidFill>
                <a:effectLst/>
                <a:uLnTx/>
                <a:uFillTx/>
                <a:latin typeface="+mn-lt"/>
                <a:ea typeface="+mn-ea"/>
                <a:cs typeface="+mn-cs"/>
              </a:rPr>
              <a:t> –what do students need to know, understand and be able to 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Discussion 1: How does your school/college deliver Careers Education. What drives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We are going to look at two examples of tools who offer progressive frameworks for skills development and for careers education with learning outcomes and suggested activities, which contribute to ensuring any taught element 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Progressive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For Each &amp; Every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Supports Benchmark progress</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F4A8D-ADFB-42B8-B17C-0344B087FFE0}" type="slidenum">
              <a:rPr kumimoji="0" lang="en-GB"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919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425AE-05DF-8547-8AF4-C4AFDFC471A2}"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156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425AE-05DF-8547-8AF4-C4AFDFC471A2}"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828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738664"/>
          </a:xfrm>
          <a:prstGeom prst="rect">
            <a:avLst/>
          </a:prstGeom>
        </p:spPr>
        <p:txBody>
          <a:bodyPr wrap="square" lIns="0" tIns="0" rIns="0" bIns="0">
            <a:spAutoFit/>
          </a:bodyPr>
          <a:lstStyle>
            <a:lvl1pPr>
              <a:defRPr/>
            </a:lvl1pPr>
          </a:lstStyle>
          <a:p>
            <a:r>
              <a:rPr lang="en-US"/>
              <a:t>Click to edit Master title style</a:t>
            </a:r>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r>
              <a:rPr lang="en-US"/>
              <a:t>Click to edit Master subtitle style</a:t>
            </a:r>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en-GB"/>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3/17/2022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GB" smtClean="0"/>
              <a:t>‹#›</a:t>
            </a:fld>
            <a:endParaRPr lang="en-GB"/>
          </a:p>
        </p:txBody>
      </p:sp>
    </p:spTree>
    <p:extLst>
      <p:ext uri="{BB962C8B-B14F-4D97-AF65-F5344CB8AC3E}">
        <p14:creationId xmlns:p14="http://schemas.microsoft.com/office/powerpoint/2010/main" val="1728227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8001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0523863-33BF-4EA5-BCDF-19BB6F642C58}"/>
              </a:ext>
            </a:extLst>
          </p:cNvPr>
          <p:cNvSpPr>
            <a:spLocks noGrp="1"/>
          </p:cNvSpPr>
          <p:nvPr>
            <p:ph type="dt" sz="half" idx="10"/>
          </p:nvPr>
        </p:nvSpPr>
        <p:spPr/>
        <p:txBody>
          <a:bodyPr/>
          <a:lstStyle>
            <a:lvl1pPr>
              <a:defRPr/>
            </a:lvl1pPr>
          </a:lstStyle>
          <a:p>
            <a:pPr>
              <a:defRPr/>
            </a:pPr>
            <a:fld id="{C7B32B2E-4094-4CD9-95A0-402AB6165EAB}" type="datetimeFigureOut">
              <a:rPr lang="en-US"/>
              <a:pPr>
                <a:defRPr/>
              </a:pPr>
              <a:t>3/17/2022</a:t>
            </a:fld>
            <a:endParaRPr lang="en-US"/>
          </a:p>
        </p:txBody>
      </p:sp>
      <p:sp>
        <p:nvSpPr>
          <p:cNvPr id="5" name="Footer Placeholder 4">
            <a:extLst>
              <a:ext uri="{FF2B5EF4-FFF2-40B4-BE49-F238E27FC236}">
                <a16:creationId xmlns:a16="http://schemas.microsoft.com/office/drawing/2014/main" id="{8461D62D-79E3-4D27-B3A3-6D9F38B1CB5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F2D0624-5B2C-452B-A3BA-66B2FE7613E0}"/>
              </a:ext>
            </a:extLst>
          </p:cNvPr>
          <p:cNvSpPr>
            <a:spLocks noGrp="1"/>
          </p:cNvSpPr>
          <p:nvPr>
            <p:ph type="sldNum" sz="quarter" idx="12"/>
          </p:nvPr>
        </p:nvSpPr>
        <p:spPr/>
        <p:txBody>
          <a:bodyPr/>
          <a:lstStyle>
            <a:lvl1pPr>
              <a:defRPr/>
            </a:lvl1pPr>
          </a:lstStyle>
          <a:p>
            <a:fld id="{39E36EA1-B83F-4C50-84A6-03AC6A74F593}" type="slidenum">
              <a:rPr lang="en-US" altLang="en-US"/>
              <a:pPr/>
              <a:t>‹#›</a:t>
            </a:fld>
            <a:endParaRPr lang="en-US" altLang="en-US"/>
          </a:p>
        </p:txBody>
      </p:sp>
    </p:spTree>
    <p:extLst>
      <p:ext uri="{BB962C8B-B14F-4D97-AF65-F5344CB8AC3E}">
        <p14:creationId xmlns:p14="http://schemas.microsoft.com/office/powerpoint/2010/main" val="21087043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4D8461-E5B8-4B4D-904B-FF45F1DC0CE4}"/>
              </a:ext>
            </a:extLst>
          </p:cNvPr>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68DE9298-07CA-444A-87C7-7423DE08EF37}"/>
              </a:ext>
            </a:extLst>
          </p:cNvPr>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a:extLst>
              <a:ext uri="{FF2B5EF4-FFF2-40B4-BE49-F238E27FC236}">
                <a16:creationId xmlns:a16="http://schemas.microsoft.com/office/drawing/2014/main" id="{14182566-0807-4A80-B430-2BC19FA2EEB6}"/>
              </a:ext>
            </a:extLst>
          </p:cNvPr>
          <p:cNvCxnSpPr/>
          <p:nvPr/>
        </p:nvCxnSpPr>
        <p:spPr>
          <a:xfrm>
            <a:off x="1208618" y="4343400"/>
            <a:ext cx="987424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280" y="758952"/>
            <a:ext cx="10058400" cy="3566160"/>
          </a:xfrm>
        </p:spPr>
        <p:txBody>
          <a:bodyPr anchorCtr="0"/>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Date Placeholder 3">
            <a:extLst>
              <a:ext uri="{FF2B5EF4-FFF2-40B4-BE49-F238E27FC236}">
                <a16:creationId xmlns:a16="http://schemas.microsoft.com/office/drawing/2014/main" id="{2E1B7EC9-98E0-4F58-9301-B01E2E44C64E}"/>
              </a:ext>
            </a:extLst>
          </p:cNvPr>
          <p:cNvSpPr>
            <a:spLocks noGrp="1"/>
          </p:cNvSpPr>
          <p:nvPr>
            <p:ph type="dt" sz="half" idx="10"/>
          </p:nvPr>
        </p:nvSpPr>
        <p:spPr/>
        <p:txBody>
          <a:bodyPr/>
          <a:lstStyle>
            <a:lvl1pPr>
              <a:defRPr/>
            </a:lvl1pPr>
          </a:lstStyle>
          <a:p>
            <a:pPr>
              <a:defRPr/>
            </a:pPr>
            <a:fld id="{7DD65020-22ED-4A10-9F6B-627EBAF52C88}" type="datetimeFigureOut">
              <a:rPr lang="en-US"/>
              <a:pPr>
                <a:defRPr/>
              </a:pPr>
              <a:t>3/17/2022</a:t>
            </a:fld>
            <a:endParaRPr lang="en-US"/>
          </a:p>
        </p:txBody>
      </p:sp>
      <p:sp>
        <p:nvSpPr>
          <p:cNvPr id="8" name="Footer Placeholder 4">
            <a:extLst>
              <a:ext uri="{FF2B5EF4-FFF2-40B4-BE49-F238E27FC236}">
                <a16:creationId xmlns:a16="http://schemas.microsoft.com/office/drawing/2014/main" id="{9F05F1E6-8174-4837-ACC6-3DA23F0E6AC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4B9E28F-7FB4-4EF0-8615-5CC8DAE65210}"/>
              </a:ext>
            </a:extLst>
          </p:cNvPr>
          <p:cNvSpPr>
            <a:spLocks noGrp="1"/>
          </p:cNvSpPr>
          <p:nvPr>
            <p:ph type="sldNum" sz="quarter" idx="12"/>
          </p:nvPr>
        </p:nvSpPr>
        <p:spPr/>
        <p:txBody>
          <a:bodyPr/>
          <a:lstStyle>
            <a:lvl1pPr>
              <a:defRPr/>
            </a:lvl1pPr>
          </a:lstStyle>
          <a:p>
            <a:fld id="{342A2A96-268D-48F7-BC31-B2CA2DD46AE6}" type="slidenum">
              <a:rPr lang="en-US" altLang="en-US"/>
              <a:pPr/>
              <a:t>‹#›</a:t>
            </a:fld>
            <a:endParaRPr lang="en-US" altLang="en-US"/>
          </a:p>
        </p:txBody>
      </p:sp>
    </p:spTree>
    <p:extLst>
      <p:ext uri="{BB962C8B-B14F-4D97-AF65-F5344CB8AC3E}">
        <p14:creationId xmlns:p14="http://schemas.microsoft.com/office/powerpoint/2010/main" val="6157273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7"/>
            <a:ext cx="493776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49EF8967-E430-4EE3-9FCE-F2FBBCFC114D}"/>
              </a:ext>
            </a:extLst>
          </p:cNvPr>
          <p:cNvSpPr>
            <a:spLocks noGrp="1"/>
          </p:cNvSpPr>
          <p:nvPr>
            <p:ph type="dt" sz="half" idx="10"/>
          </p:nvPr>
        </p:nvSpPr>
        <p:spPr/>
        <p:txBody>
          <a:bodyPr/>
          <a:lstStyle>
            <a:lvl1pPr>
              <a:defRPr/>
            </a:lvl1pPr>
          </a:lstStyle>
          <a:p>
            <a:pPr>
              <a:defRPr/>
            </a:pPr>
            <a:fld id="{781B2CAC-6C78-4F0C-A87A-9E9B3D5C9A1F}" type="datetimeFigureOut">
              <a:rPr lang="en-US"/>
              <a:pPr>
                <a:defRPr/>
              </a:pPr>
              <a:t>3/17/2022</a:t>
            </a:fld>
            <a:endParaRPr lang="en-US"/>
          </a:p>
        </p:txBody>
      </p:sp>
      <p:sp>
        <p:nvSpPr>
          <p:cNvPr id="6" name="Footer Placeholder 4">
            <a:extLst>
              <a:ext uri="{FF2B5EF4-FFF2-40B4-BE49-F238E27FC236}">
                <a16:creationId xmlns:a16="http://schemas.microsoft.com/office/drawing/2014/main" id="{2716052F-2BA9-4C5B-B4E2-88F7129F652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A0A9AA8-8653-46A9-AF22-43B720EE520E}"/>
              </a:ext>
            </a:extLst>
          </p:cNvPr>
          <p:cNvSpPr>
            <a:spLocks noGrp="1"/>
          </p:cNvSpPr>
          <p:nvPr>
            <p:ph type="sldNum" sz="quarter" idx="12"/>
          </p:nvPr>
        </p:nvSpPr>
        <p:spPr/>
        <p:txBody>
          <a:bodyPr/>
          <a:lstStyle>
            <a:lvl1pPr>
              <a:defRPr/>
            </a:lvl1pPr>
          </a:lstStyle>
          <a:p>
            <a:fld id="{F8404826-8FC9-45B6-8168-ED5E4840BB8F}" type="slidenum">
              <a:rPr lang="en-US" altLang="en-US"/>
              <a:pPr/>
              <a:t>‹#›</a:t>
            </a:fld>
            <a:endParaRPr lang="en-US" altLang="en-US"/>
          </a:p>
        </p:txBody>
      </p:sp>
    </p:spTree>
    <p:extLst>
      <p:ext uri="{BB962C8B-B14F-4D97-AF65-F5344CB8AC3E}">
        <p14:creationId xmlns:p14="http://schemas.microsoft.com/office/powerpoint/2010/main" val="12046612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F0D02AA0-4746-4EA3-9B80-ABCFD54CAD56}"/>
              </a:ext>
            </a:extLst>
          </p:cNvPr>
          <p:cNvSpPr>
            <a:spLocks noGrp="1"/>
          </p:cNvSpPr>
          <p:nvPr>
            <p:ph type="dt" sz="half" idx="10"/>
          </p:nvPr>
        </p:nvSpPr>
        <p:spPr/>
        <p:txBody>
          <a:bodyPr/>
          <a:lstStyle>
            <a:lvl1pPr>
              <a:defRPr/>
            </a:lvl1pPr>
          </a:lstStyle>
          <a:p>
            <a:pPr>
              <a:defRPr/>
            </a:pPr>
            <a:fld id="{992B6455-B1B5-4367-B874-AC6C40328E6E}" type="datetimeFigureOut">
              <a:rPr lang="en-US"/>
              <a:pPr>
                <a:defRPr/>
              </a:pPr>
              <a:t>3/17/2022</a:t>
            </a:fld>
            <a:endParaRPr lang="en-US"/>
          </a:p>
        </p:txBody>
      </p:sp>
      <p:sp>
        <p:nvSpPr>
          <p:cNvPr id="8" name="Footer Placeholder 4">
            <a:extLst>
              <a:ext uri="{FF2B5EF4-FFF2-40B4-BE49-F238E27FC236}">
                <a16:creationId xmlns:a16="http://schemas.microsoft.com/office/drawing/2014/main" id="{2E53B36A-DD61-4B90-9148-49EC11A9B80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2D97335-7DE6-4EB7-BA6D-9589DB48C9E3}"/>
              </a:ext>
            </a:extLst>
          </p:cNvPr>
          <p:cNvSpPr>
            <a:spLocks noGrp="1"/>
          </p:cNvSpPr>
          <p:nvPr>
            <p:ph type="sldNum" sz="quarter" idx="12"/>
          </p:nvPr>
        </p:nvSpPr>
        <p:spPr/>
        <p:txBody>
          <a:bodyPr/>
          <a:lstStyle>
            <a:lvl1pPr>
              <a:defRPr/>
            </a:lvl1pPr>
          </a:lstStyle>
          <a:p>
            <a:fld id="{FC972751-EA79-4F22-B5A8-B602297664BC}" type="slidenum">
              <a:rPr lang="en-US" altLang="en-US"/>
              <a:pPr/>
              <a:t>‹#›</a:t>
            </a:fld>
            <a:endParaRPr lang="en-US" altLang="en-US"/>
          </a:p>
        </p:txBody>
      </p:sp>
    </p:spTree>
    <p:extLst>
      <p:ext uri="{BB962C8B-B14F-4D97-AF65-F5344CB8AC3E}">
        <p14:creationId xmlns:p14="http://schemas.microsoft.com/office/powerpoint/2010/main" val="17945508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B5C09722-1ABF-43AE-8422-1A187ED335EE}"/>
              </a:ext>
            </a:extLst>
          </p:cNvPr>
          <p:cNvSpPr>
            <a:spLocks noGrp="1"/>
          </p:cNvSpPr>
          <p:nvPr>
            <p:ph type="dt" sz="half" idx="10"/>
          </p:nvPr>
        </p:nvSpPr>
        <p:spPr/>
        <p:txBody>
          <a:bodyPr/>
          <a:lstStyle>
            <a:lvl1pPr>
              <a:defRPr/>
            </a:lvl1pPr>
          </a:lstStyle>
          <a:p>
            <a:pPr>
              <a:defRPr/>
            </a:pPr>
            <a:fld id="{2A58F3C2-6947-4434-9DE9-2CFEA14DA693}" type="datetimeFigureOut">
              <a:rPr lang="en-US"/>
              <a:pPr>
                <a:defRPr/>
              </a:pPr>
              <a:t>3/17/2022</a:t>
            </a:fld>
            <a:endParaRPr lang="en-US"/>
          </a:p>
        </p:txBody>
      </p:sp>
      <p:sp>
        <p:nvSpPr>
          <p:cNvPr id="4" name="Footer Placeholder 4">
            <a:extLst>
              <a:ext uri="{FF2B5EF4-FFF2-40B4-BE49-F238E27FC236}">
                <a16:creationId xmlns:a16="http://schemas.microsoft.com/office/drawing/2014/main" id="{9191FD5C-96A0-4AEC-AD49-6E75BCFAF86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EA9D0A4-A7EC-44B0-9853-083B2A932A02}"/>
              </a:ext>
            </a:extLst>
          </p:cNvPr>
          <p:cNvSpPr>
            <a:spLocks noGrp="1"/>
          </p:cNvSpPr>
          <p:nvPr>
            <p:ph type="sldNum" sz="quarter" idx="12"/>
          </p:nvPr>
        </p:nvSpPr>
        <p:spPr/>
        <p:txBody>
          <a:bodyPr/>
          <a:lstStyle>
            <a:lvl1pPr>
              <a:defRPr/>
            </a:lvl1pPr>
          </a:lstStyle>
          <a:p>
            <a:fld id="{7944CC17-2BEF-4B9E-A416-D2EA7A74B7E6}" type="slidenum">
              <a:rPr lang="en-US" altLang="en-US"/>
              <a:pPr/>
              <a:t>‹#›</a:t>
            </a:fld>
            <a:endParaRPr lang="en-US" altLang="en-US"/>
          </a:p>
        </p:txBody>
      </p:sp>
    </p:spTree>
    <p:extLst>
      <p:ext uri="{BB962C8B-B14F-4D97-AF65-F5344CB8AC3E}">
        <p14:creationId xmlns:p14="http://schemas.microsoft.com/office/powerpoint/2010/main" val="7020016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5638A8-D651-422F-BACA-71E2572E2C75}"/>
              </a:ext>
            </a:extLst>
          </p:cNvPr>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a:extLst>
              <a:ext uri="{FF2B5EF4-FFF2-40B4-BE49-F238E27FC236}">
                <a16:creationId xmlns:a16="http://schemas.microsoft.com/office/drawing/2014/main" id="{45D13B51-00D9-48B5-B01D-2F11F5B36E0C}"/>
              </a:ext>
            </a:extLst>
          </p:cNvPr>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a:extLst>
              <a:ext uri="{FF2B5EF4-FFF2-40B4-BE49-F238E27FC236}">
                <a16:creationId xmlns:a16="http://schemas.microsoft.com/office/drawing/2014/main" id="{FC4DE3C1-8006-4A46-AD41-6BEACDFA7A35}"/>
              </a:ext>
            </a:extLst>
          </p:cNvPr>
          <p:cNvSpPr>
            <a:spLocks noGrp="1"/>
          </p:cNvSpPr>
          <p:nvPr>
            <p:ph type="dt" sz="half" idx="10"/>
          </p:nvPr>
        </p:nvSpPr>
        <p:spPr/>
        <p:txBody>
          <a:bodyPr/>
          <a:lstStyle>
            <a:lvl1pPr>
              <a:defRPr/>
            </a:lvl1pPr>
          </a:lstStyle>
          <a:p>
            <a:pPr>
              <a:defRPr/>
            </a:pPr>
            <a:endParaRPr lang="en-GB"/>
          </a:p>
        </p:txBody>
      </p:sp>
      <p:sp>
        <p:nvSpPr>
          <p:cNvPr id="5" name="Footer Placeholder 7">
            <a:extLst>
              <a:ext uri="{FF2B5EF4-FFF2-40B4-BE49-F238E27FC236}">
                <a16:creationId xmlns:a16="http://schemas.microsoft.com/office/drawing/2014/main" id="{D6F07C5D-B773-41BD-86BD-255C7BA2EEE8}"/>
              </a:ext>
            </a:extLst>
          </p:cNvPr>
          <p:cNvSpPr>
            <a:spLocks noGrp="1"/>
          </p:cNvSpPr>
          <p:nvPr>
            <p:ph type="ftr" sz="quarter" idx="11"/>
          </p:nvPr>
        </p:nvSpPr>
        <p:spPr/>
        <p:txBody>
          <a:bodyPr/>
          <a:lstStyle>
            <a:lvl1pPr>
              <a:defRPr>
                <a:solidFill>
                  <a:srgbClr val="FFFFFF"/>
                </a:solidFill>
              </a:defRPr>
            </a:lvl1pPr>
          </a:lstStyle>
          <a:p>
            <a:pPr>
              <a:defRPr/>
            </a:pPr>
            <a:endParaRPr lang="en-GB"/>
          </a:p>
        </p:txBody>
      </p:sp>
      <p:sp>
        <p:nvSpPr>
          <p:cNvPr id="6" name="Slide Number Placeholder 8">
            <a:extLst>
              <a:ext uri="{FF2B5EF4-FFF2-40B4-BE49-F238E27FC236}">
                <a16:creationId xmlns:a16="http://schemas.microsoft.com/office/drawing/2014/main" id="{C31826DB-76ED-489F-B5E6-15A8AC9B99E6}"/>
              </a:ext>
            </a:extLst>
          </p:cNvPr>
          <p:cNvSpPr>
            <a:spLocks noGrp="1"/>
          </p:cNvSpPr>
          <p:nvPr>
            <p:ph type="sldNum" sz="quarter" idx="12"/>
          </p:nvPr>
        </p:nvSpPr>
        <p:spPr/>
        <p:txBody>
          <a:bodyPr/>
          <a:lstStyle>
            <a:lvl1pPr>
              <a:defRPr/>
            </a:lvl1pPr>
          </a:lstStyle>
          <a:p>
            <a:fld id="{50A35F0D-7AF3-4DD8-9884-C4BF4D59CCB6}" type="slidenum">
              <a:rPr lang="en-GB" altLang="en-US"/>
              <a:pPr/>
              <a:t>‹#›</a:t>
            </a:fld>
            <a:endParaRPr lang="en-GB" altLang="en-US"/>
          </a:p>
        </p:txBody>
      </p:sp>
    </p:spTree>
    <p:extLst>
      <p:ext uri="{BB962C8B-B14F-4D97-AF65-F5344CB8AC3E}">
        <p14:creationId xmlns:p14="http://schemas.microsoft.com/office/powerpoint/2010/main" val="21074077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17B062-49DB-4D10-9176-DC2EC363377E}"/>
              </a:ext>
            </a:extLst>
          </p:cNvPr>
          <p:cNvSpPr/>
          <p:nvPr/>
        </p:nvSpPr>
        <p:spPr>
          <a:xfrm>
            <a:off x="1" y="0"/>
            <a:ext cx="4051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89151F76-A302-42C7-A92C-6592EFFFE342}"/>
              </a:ext>
            </a:extLst>
          </p:cNvPr>
          <p:cNvSpPr/>
          <p:nvPr/>
        </p:nvSpPr>
        <p:spPr>
          <a:xfrm>
            <a:off x="4040718" y="0"/>
            <a:ext cx="635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613650" y="731520"/>
            <a:ext cx="6679191"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a:extLst>
              <a:ext uri="{FF2B5EF4-FFF2-40B4-BE49-F238E27FC236}">
                <a16:creationId xmlns:a16="http://schemas.microsoft.com/office/drawing/2014/main" id="{6B1B4B7B-368B-4A6C-9C59-BF16831D3006}"/>
              </a:ext>
            </a:extLst>
          </p:cNvPr>
          <p:cNvSpPr>
            <a:spLocks noGrp="1"/>
          </p:cNvSpPr>
          <p:nvPr>
            <p:ph type="dt" sz="half" idx="10"/>
          </p:nvPr>
        </p:nvSpPr>
        <p:spPr>
          <a:xfrm>
            <a:off x="465667" y="6459539"/>
            <a:ext cx="2618317" cy="365125"/>
          </a:xfrm>
        </p:spPr>
        <p:txBody>
          <a:bodyPr/>
          <a:lstStyle>
            <a:lvl1pPr algn="l">
              <a:defRPr/>
            </a:lvl1pPr>
          </a:lstStyle>
          <a:p>
            <a:pPr>
              <a:defRPr/>
            </a:pPr>
            <a:fld id="{D111048F-CB3A-4599-903A-44DEAF903933}" type="datetimeFigureOut">
              <a:rPr lang="en-US"/>
              <a:pPr>
                <a:defRPr/>
              </a:pPr>
              <a:t>3/17/2022</a:t>
            </a:fld>
            <a:endParaRPr lang="en-US"/>
          </a:p>
        </p:txBody>
      </p:sp>
      <p:sp>
        <p:nvSpPr>
          <p:cNvPr id="8" name="Footer Placeholder 5">
            <a:extLst>
              <a:ext uri="{FF2B5EF4-FFF2-40B4-BE49-F238E27FC236}">
                <a16:creationId xmlns:a16="http://schemas.microsoft.com/office/drawing/2014/main" id="{D0304A4A-5308-4BC3-8A98-65A6AA7D8DB1}"/>
              </a:ext>
            </a:extLst>
          </p:cNvPr>
          <p:cNvSpPr>
            <a:spLocks noGrp="1"/>
          </p:cNvSpPr>
          <p:nvPr>
            <p:ph type="ftr" sz="quarter" idx="11"/>
          </p:nvPr>
        </p:nvSpPr>
        <p:spPr>
          <a:xfrm>
            <a:off x="4800600" y="6459539"/>
            <a:ext cx="4648200" cy="365125"/>
          </a:xfrm>
        </p:spPr>
        <p:txBody>
          <a:bodyPr/>
          <a:lstStyle>
            <a:lvl1pPr algn="l">
              <a:defRPr>
                <a:solidFill>
                  <a:schemeClr val="tx2"/>
                </a:solidFill>
              </a:defRPr>
            </a:lvl1pPr>
          </a:lstStyle>
          <a:p>
            <a:pPr>
              <a:defRPr/>
            </a:pPr>
            <a:endParaRPr lang="en-US"/>
          </a:p>
        </p:txBody>
      </p:sp>
      <p:sp>
        <p:nvSpPr>
          <p:cNvPr id="9" name="Slide Number Placeholder 6">
            <a:extLst>
              <a:ext uri="{FF2B5EF4-FFF2-40B4-BE49-F238E27FC236}">
                <a16:creationId xmlns:a16="http://schemas.microsoft.com/office/drawing/2014/main" id="{E382675E-56C2-4982-8B21-6541DF175A24}"/>
              </a:ext>
            </a:extLst>
          </p:cNvPr>
          <p:cNvSpPr>
            <a:spLocks noGrp="1"/>
          </p:cNvSpPr>
          <p:nvPr>
            <p:ph type="sldNum" sz="quarter" idx="12"/>
          </p:nvPr>
        </p:nvSpPr>
        <p:spPr/>
        <p:txBody>
          <a:bodyPr/>
          <a:lstStyle>
            <a:lvl1pPr>
              <a:defRPr>
                <a:solidFill>
                  <a:schemeClr val="tx2"/>
                </a:solidFill>
              </a:defRPr>
            </a:lvl1pPr>
          </a:lstStyle>
          <a:p>
            <a:fld id="{1A0812E0-FD95-4461-9C2A-D8BA25A6C1BA}" type="slidenum">
              <a:rPr lang="en-US" altLang="en-US"/>
              <a:pPr/>
              <a:t>‹#›</a:t>
            </a:fld>
            <a:endParaRPr lang="en-US" altLang="en-US"/>
          </a:p>
        </p:txBody>
      </p:sp>
    </p:spTree>
    <p:extLst>
      <p:ext uri="{BB962C8B-B14F-4D97-AF65-F5344CB8AC3E}">
        <p14:creationId xmlns:p14="http://schemas.microsoft.com/office/powerpoint/2010/main" val="372236948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22DEC0-B097-400F-AE4C-6E91FF127612}"/>
              </a:ext>
            </a:extLst>
          </p:cNvPr>
          <p:cNvSpPr/>
          <p:nvPr/>
        </p:nvSpPr>
        <p:spPr>
          <a:xfrm>
            <a:off x="1" y="4953000"/>
            <a:ext cx="1218988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95DA86EE-90FF-4AF4-A568-9C22A4E61ED8}"/>
              </a:ext>
            </a:extLst>
          </p:cNvPr>
          <p:cNvSpPr/>
          <p:nvPr/>
        </p:nvSpPr>
        <p:spPr>
          <a:xfrm>
            <a:off x="1" y="4914900"/>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 y="0"/>
            <a:ext cx="12191985" cy="4915076"/>
          </a:xfrm>
          <a:blipFill>
            <a:blip r:embed="rId2"/>
            <a:stretch>
              <a:fillRect/>
            </a:stretch>
          </a:blipFill>
        </p:spPr>
        <p:txBody>
          <a:bodyPr lIns="457200" tIns="457200"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097279"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a:extLst>
              <a:ext uri="{FF2B5EF4-FFF2-40B4-BE49-F238E27FC236}">
                <a16:creationId xmlns:a16="http://schemas.microsoft.com/office/drawing/2014/main" id="{0E44B375-6514-43B7-BE83-CB6D5EC09EB2}"/>
              </a:ext>
            </a:extLst>
          </p:cNvPr>
          <p:cNvSpPr>
            <a:spLocks noGrp="1"/>
          </p:cNvSpPr>
          <p:nvPr>
            <p:ph type="dt" sz="half" idx="10"/>
          </p:nvPr>
        </p:nvSpPr>
        <p:spPr/>
        <p:txBody>
          <a:bodyPr/>
          <a:lstStyle>
            <a:lvl1pPr>
              <a:defRPr/>
            </a:lvl1pPr>
          </a:lstStyle>
          <a:p>
            <a:pPr>
              <a:defRPr/>
            </a:pPr>
            <a:fld id="{29C27ABE-20E1-4582-B484-526CBD1BB535}" type="datetimeFigureOut">
              <a:rPr lang="en-US"/>
              <a:pPr>
                <a:defRPr/>
              </a:pPr>
              <a:t>3/17/2022</a:t>
            </a:fld>
            <a:endParaRPr lang="en-US"/>
          </a:p>
        </p:txBody>
      </p:sp>
      <p:sp>
        <p:nvSpPr>
          <p:cNvPr id="8" name="Footer Placeholder 5">
            <a:extLst>
              <a:ext uri="{FF2B5EF4-FFF2-40B4-BE49-F238E27FC236}">
                <a16:creationId xmlns:a16="http://schemas.microsoft.com/office/drawing/2014/main" id="{BD66B1D6-F856-4EB0-A14C-3EDFCCCBE37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FA9F754D-535F-48E1-9D86-B49E4AC7CB92}"/>
              </a:ext>
            </a:extLst>
          </p:cNvPr>
          <p:cNvSpPr>
            <a:spLocks noGrp="1"/>
          </p:cNvSpPr>
          <p:nvPr>
            <p:ph type="sldNum" sz="quarter" idx="12"/>
          </p:nvPr>
        </p:nvSpPr>
        <p:spPr/>
        <p:txBody>
          <a:bodyPr/>
          <a:lstStyle>
            <a:lvl1pPr>
              <a:defRPr/>
            </a:lvl1pPr>
          </a:lstStyle>
          <a:p>
            <a:fld id="{E7A2F46F-6CDE-426D-9A2A-331C1F05B1AF}" type="slidenum">
              <a:rPr lang="en-US" altLang="en-US"/>
              <a:pPr/>
              <a:t>‹#›</a:t>
            </a:fld>
            <a:endParaRPr lang="en-US" altLang="en-US"/>
          </a:p>
        </p:txBody>
      </p:sp>
    </p:spTree>
    <p:extLst>
      <p:ext uri="{BB962C8B-B14F-4D97-AF65-F5344CB8AC3E}">
        <p14:creationId xmlns:p14="http://schemas.microsoft.com/office/powerpoint/2010/main" val="870877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EA6D719-459D-4EE4-B7BB-9C570FE17411}"/>
              </a:ext>
            </a:extLst>
          </p:cNvPr>
          <p:cNvSpPr>
            <a:spLocks noGrp="1"/>
          </p:cNvSpPr>
          <p:nvPr>
            <p:ph type="dt" sz="half" idx="10"/>
          </p:nvPr>
        </p:nvSpPr>
        <p:spPr/>
        <p:txBody>
          <a:bodyPr/>
          <a:lstStyle>
            <a:lvl1pPr>
              <a:defRPr/>
            </a:lvl1pPr>
          </a:lstStyle>
          <a:p>
            <a:pPr>
              <a:defRPr/>
            </a:pPr>
            <a:fld id="{8FEF8BE7-D440-49B9-90DE-B8E4A7F3AB76}" type="datetimeFigureOut">
              <a:rPr lang="en-US"/>
              <a:pPr>
                <a:defRPr/>
              </a:pPr>
              <a:t>3/17/2022</a:t>
            </a:fld>
            <a:endParaRPr lang="en-US"/>
          </a:p>
        </p:txBody>
      </p:sp>
      <p:sp>
        <p:nvSpPr>
          <p:cNvPr id="5" name="Footer Placeholder 4">
            <a:extLst>
              <a:ext uri="{FF2B5EF4-FFF2-40B4-BE49-F238E27FC236}">
                <a16:creationId xmlns:a16="http://schemas.microsoft.com/office/drawing/2014/main" id="{21FF3D5B-9D64-4EEA-9EF1-B019CDF9984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2F6580A-DB96-4CF6-9EF9-7990B6C7ACD6}"/>
              </a:ext>
            </a:extLst>
          </p:cNvPr>
          <p:cNvSpPr>
            <a:spLocks noGrp="1"/>
          </p:cNvSpPr>
          <p:nvPr>
            <p:ph type="sldNum" sz="quarter" idx="12"/>
          </p:nvPr>
        </p:nvSpPr>
        <p:spPr/>
        <p:txBody>
          <a:bodyPr/>
          <a:lstStyle>
            <a:lvl1pPr>
              <a:defRPr/>
            </a:lvl1pPr>
          </a:lstStyle>
          <a:p>
            <a:fld id="{6108C140-23B2-4AF0-9155-1A46F454E48D}" type="slidenum">
              <a:rPr lang="en-US" altLang="en-US"/>
              <a:pPr/>
              <a:t>‹#›</a:t>
            </a:fld>
            <a:endParaRPr lang="en-US" altLang="en-US"/>
          </a:p>
        </p:txBody>
      </p:sp>
    </p:spTree>
    <p:extLst>
      <p:ext uri="{BB962C8B-B14F-4D97-AF65-F5344CB8AC3E}">
        <p14:creationId xmlns:p14="http://schemas.microsoft.com/office/powerpoint/2010/main" val="7113783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82F663-2D23-4C61-96B1-59A46AFC2489}"/>
              </a:ext>
            </a:extLst>
          </p:cNvPr>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951BCF7E-5569-43B5-A10C-65F9D58C6B99}"/>
              </a:ext>
            </a:extLst>
          </p:cNvPr>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4780"/>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14779"/>
            <a:ext cx="7734300" cy="5757420"/>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D41D3AB2-AC30-4714-B028-87A510181C43}"/>
              </a:ext>
            </a:extLst>
          </p:cNvPr>
          <p:cNvSpPr>
            <a:spLocks noGrp="1"/>
          </p:cNvSpPr>
          <p:nvPr>
            <p:ph type="dt" sz="half" idx="10"/>
          </p:nvPr>
        </p:nvSpPr>
        <p:spPr/>
        <p:txBody>
          <a:bodyPr/>
          <a:lstStyle>
            <a:lvl1pPr>
              <a:defRPr/>
            </a:lvl1pPr>
          </a:lstStyle>
          <a:p>
            <a:pPr>
              <a:defRPr/>
            </a:pPr>
            <a:fld id="{936DA2D0-80D3-4B8F-8905-5B1F3263C6CC}" type="datetimeFigureOut">
              <a:rPr lang="en-US"/>
              <a:pPr>
                <a:defRPr/>
              </a:pPr>
              <a:t>3/17/2022</a:t>
            </a:fld>
            <a:endParaRPr lang="en-US"/>
          </a:p>
        </p:txBody>
      </p:sp>
      <p:sp>
        <p:nvSpPr>
          <p:cNvPr id="7" name="Footer Placeholder 4">
            <a:extLst>
              <a:ext uri="{FF2B5EF4-FFF2-40B4-BE49-F238E27FC236}">
                <a16:creationId xmlns:a16="http://schemas.microsoft.com/office/drawing/2014/main" id="{603657AA-2F07-4AEF-B217-E2C9B4B94183}"/>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E3F073C0-8FF6-4F54-91A1-0BFC4D73EF03}"/>
              </a:ext>
            </a:extLst>
          </p:cNvPr>
          <p:cNvSpPr>
            <a:spLocks noGrp="1"/>
          </p:cNvSpPr>
          <p:nvPr>
            <p:ph type="sldNum" sz="quarter" idx="12"/>
          </p:nvPr>
        </p:nvSpPr>
        <p:spPr/>
        <p:txBody>
          <a:bodyPr/>
          <a:lstStyle>
            <a:lvl1pPr>
              <a:defRPr/>
            </a:lvl1pPr>
          </a:lstStyle>
          <a:p>
            <a:fld id="{FF61BB10-8257-41F0-AA20-EAE0D79337A2}" type="slidenum">
              <a:rPr lang="en-US" altLang="en-US"/>
              <a:pPr/>
              <a:t>‹#›</a:t>
            </a:fld>
            <a:endParaRPr lang="en-US" altLang="en-US"/>
          </a:p>
        </p:txBody>
      </p:sp>
    </p:spTree>
    <p:extLst>
      <p:ext uri="{BB962C8B-B14F-4D97-AF65-F5344CB8AC3E}">
        <p14:creationId xmlns:p14="http://schemas.microsoft.com/office/powerpoint/2010/main" val="1123388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53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
        <p:cNvGrpSpPr/>
        <p:nvPr/>
      </p:nvGrpSpPr>
      <p:grpSpPr>
        <a:xfrm>
          <a:off x="0" y="0"/>
          <a:ext cx="0" cy="0"/>
          <a:chOff x="0" y="0"/>
          <a:chExt cx="0" cy="0"/>
        </a:xfrm>
      </p:grpSpPr>
      <p:sp>
        <p:nvSpPr>
          <p:cNvPr id="12" name="Google Shape;12;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5133114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6"/>
        <p:cNvGrpSpPr/>
        <p:nvPr/>
      </p:nvGrpSpPr>
      <p:grpSpPr>
        <a:xfrm>
          <a:off x="0" y="0"/>
          <a:ext cx="0" cy="0"/>
          <a:chOff x="0" y="0"/>
          <a:chExt cx="0" cy="0"/>
        </a:xfrm>
      </p:grpSpPr>
      <p:sp>
        <p:nvSpPr>
          <p:cNvPr id="17" name="Google Shape;17;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 name="Google Shape;19;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1" name="Google Shape;21;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120947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5"/>
        <p:cNvGrpSpPr/>
        <p:nvPr/>
      </p:nvGrpSpPr>
      <p:grpSpPr>
        <a:xfrm>
          <a:off x="0" y="0"/>
          <a:ext cx="0" cy="0"/>
          <a:chOff x="0" y="0"/>
          <a:chExt cx="0" cy="0"/>
        </a:xfrm>
      </p:grpSpPr>
      <p:sp>
        <p:nvSpPr>
          <p:cNvPr id="26" name="Google Shape;26;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8" name="Google Shape;28;p3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9" name="Google Shape;29;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832341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2"/>
        <p:cNvGrpSpPr/>
        <p:nvPr/>
      </p:nvGrpSpPr>
      <p:grpSpPr>
        <a:xfrm>
          <a:off x="0" y="0"/>
          <a:ext cx="0" cy="0"/>
          <a:chOff x="0" y="0"/>
          <a:chExt cx="0" cy="0"/>
        </a:xfrm>
      </p:grpSpPr>
      <p:sp>
        <p:nvSpPr>
          <p:cNvPr id="33" name="Google Shape;33;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3"/>
          <p:cNvSpPr>
            <a:spLocks noGrp="1"/>
          </p:cNvSpPr>
          <p:nvPr>
            <p:ph type="pic" idx="2"/>
          </p:nvPr>
        </p:nvSpPr>
        <p:spPr>
          <a:xfrm>
            <a:off x="5183188" y="987425"/>
            <a:ext cx="6172200" cy="4873625"/>
          </a:xfrm>
          <a:prstGeom prst="rect">
            <a:avLst/>
          </a:prstGeom>
          <a:noFill/>
          <a:ln>
            <a:noFill/>
          </a:ln>
        </p:spPr>
      </p:sp>
      <p:sp>
        <p:nvSpPr>
          <p:cNvPr id="35" name="Google Shape;35;p3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6" name="Google Shape;36;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9805775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9"/>
        <p:cNvGrpSpPr/>
        <p:nvPr/>
      </p:nvGrpSpPr>
      <p:grpSpPr>
        <a:xfrm>
          <a:off x="0" y="0"/>
          <a:ext cx="0" cy="0"/>
          <a:chOff x="0" y="0"/>
          <a:chExt cx="0" cy="0"/>
        </a:xfrm>
      </p:grpSpPr>
      <p:sp>
        <p:nvSpPr>
          <p:cNvPr id="40" name="Google Shape;40;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403358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45"/>
        <p:cNvGrpSpPr/>
        <p:nvPr/>
      </p:nvGrpSpPr>
      <p:grpSpPr>
        <a:xfrm>
          <a:off x="0" y="0"/>
          <a:ext cx="0" cy="0"/>
          <a:chOff x="0" y="0"/>
          <a:chExt cx="0" cy="0"/>
        </a:xfrm>
      </p:grpSpPr>
      <p:sp>
        <p:nvSpPr>
          <p:cNvPr id="46" name="Google Shape;46;p3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160562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C6C88-FFCA-4C18-8ADB-34264355D1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F55C009-476A-47FB-898B-7F3D019E2D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6505CF2-A02F-4CD7-8C20-404E6CBE4AD2}"/>
              </a:ext>
            </a:extLst>
          </p:cNvPr>
          <p:cNvSpPr>
            <a:spLocks noGrp="1"/>
          </p:cNvSpPr>
          <p:nvPr>
            <p:ph type="dt" sz="half" idx="10"/>
          </p:nvPr>
        </p:nvSpPr>
        <p:spPr/>
        <p:txBody>
          <a:bodyPr/>
          <a:lstStyle/>
          <a:p>
            <a:fld id="{81E9EA81-6800-4108-8DE1-C605680510EB}" type="datetimeFigureOut">
              <a:rPr lang="en-GB" smtClean="0"/>
              <a:t>17/03/2022</a:t>
            </a:fld>
            <a:endParaRPr lang="en-GB"/>
          </a:p>
        </p:txBody>
      </p:sp>
      <p:sp>
        <p:nvSpPr>
          <p:cNvPr id="5" name="Footer Placeholder 4">
            <a:extLst>
              <a:ext uri="{FF2B5EF4-FFF2-40B4-BE49-F238E27FC236}">
                <a16:creationId xmlns:a16="http://schemas.microsoft.com/office/drawing/2014/main" id="{A8E2509F-E233-407E-92C7-DF436F4D53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8F071C-D210-40FE-A1C6-3DB9C602C956}"/>
              </a:ext>
            </a:extLst>
          </p:cNvPr>
          <p:cNvSpPr>
            <a:spLocks noGrp="1"/>
          </p:cNvSpPr>
          <p:nvPr>
            <p:ph type="sldNum" sz="quarter" idx="12"/>
          </p:nvPr>
        </p:nvSpPr>
        <p:spPr/>
        <p:txBody>
          <a:bodyPr/>
          <a:lstStyle/>
          <a:p>
            <a:fld id="{83D65669-6F98-4A5F-B708-6EB7FD02E430}" type="slidenum">
              <a:rPr lang="en-GB" smtClean="0"/>
              <a:t>‹#›</a:t>
            </a:fld>
            <a:endParaRPr lang="en-GB"/>
          </a:p>
        </p:txBody>
      </p:sp>
    </p:spTree>
    <p:extLst>
      <p:ext uri="{BB962C8B-B14F-4D97-AF65-F5344CB8AC3E}">
        <p14:creationId xmlns:p14="http://schemas.microsoft.com/office/powerpoint/2010/main" val="22527758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1971C-7059-4EEB-9A24-87CDF54BDD1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9F37020-B2F3-4C0D-B047-DFA5A00556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4ECA78-0F09-40A5-A7CD-CB29AB0CFDD4}"/>
              </a:ext>
            </a:extLst>
          </p:cNvPr>
          <p:cNvSpPr>
            <a:spLocks noGrp="1"/>
          </p:cNvSpPr>
          <p:nvPr>
            <p:ph type="dt" sz="half" idx="10"/>
          </p:nvPr>
        </p:nvSpPr>
        <p:spPr/>
        <p:txBody>
          <a:bodyPr/>
          <a:lstStyle/>
          <a:p>
            <a:fld id="{81E9EA81-6800-4108-8DE1-C605680510EB}" type="datetimeFigureOut">
              <a:rPr lang="en-GB" smtClean="0"/>
              <a:t>17/03/2022</a:t>
            </a:fld>
            <a:endParaRPr lang="en-GB"/>
          </a:p>
        </p:txBody>
      </p:sp>
      <p:sp>
        <p:nvSpPr>
          <p:cNvPr id="5" name="Footer Placeholder 4">
            <a:extLst>
              <a:ext uri="{FF2B5EF4-FFF2-40B4-BE49-F238E27FC236}">
                <a16:creationId xmlns:a16="http://schemas.microsoft.com/office/drawing/2014/main" id="{4E739F0B-C7EF-4C8D-AF85-CDF6AA21B6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9ECDAB-9101-43A3-8E3D-0C71340743B9}"/>
              </a:ext>
            </a:extLst>
          </p:cNvPr>
          <p:cNvSpPr>
            <a:spLocks noGrp="1"/>
          </p:cNvSpPr>
          <p:nvPr>
            <p:ph type="sldNum" sz="quarter" idx="12"/>
          </p:nvPr>
        </p:nvSpPr>
        <p:spPr/>
        <p:txBody>
          <a:bodyPr/>
          <a:lstStyle/>
          <a:p>
            <a:fld id="{83D65669-6F98-4A5F-B708-6EB7FD02E430}" type="slidenum">
              <a:rPr lang="en-GB" smtClean="0"/>
              <a:t>‹#›</a:t>
            </a:fld>
            <a:endParaRPr lang="en-GB"/>
          </a:p>
        </p:txBody>
      </p:sp>
    </p:spTree>
    <p:extLst>
      <p:ext uri="{BB962C8B-B14F-4D97-AF65-F5344CB8AC3E}">
        <p14:creationId xmlns:p14="http://schemas.microsoft.com/office/powerpoint/2010/main" val="10504072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3519D-F875-4BBF-BFB5-C557C764EB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4BACCA4-D995-446A-B3BB-376D507906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65132D-11DD-403E-9DD0-F328016A488B}"/>
              </a:ext>
            </a:extLst>
          </p:cNvPr>
          <p:cNvSpPr>
            <a:spLocks noGrp="1"/>
          </p:cNvSpPr>
          <p:nvPr>
            <p:ph type="dt" sz="half" idx="10"/>
          </p:nvPr>
        </p:nvSpPr>
        <p:spPr/>
        <p:txBody>
          <a:bodyPr/>
          <a:lstStyle/>
          <a:p>
            <a:fld id="{81E9EA81-6800-4108-8DE1-C605680510EB}" type="datetimeFigureOut">
              <a:rPr lang="en-GB" smtClean="0"/>
              <a:t>17/03/2022</a:t>
            </a:fld>
            <a:endParaRPr lang="en-GB"/>
          </a:p>
        </p:txBody>
      </p:sp>
      <p:sp>
        <p:nvSpPr>
          <p:cNvPr id="5" name="Footer Placeholder 4">
            <a:extLst>
              <a:ext uri="{FF2B5EF4-FFF2-40B4-BE49-F238E27FC236}">
                <a16:creationId xmlns:a16="http://schemas.microsoft.com/office/drawing/2014/main" id="{E482209E-6FFD-4491-BCC5-45EDFB6254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FB4F19-F5C2-4098-BF8A-8410E4DE394A}"/>
              </a:ext>
            </a:extLst>
          </p:cNvPr>
          <p:cNvSpPr>
            <a:spLocks noGrp="1"/>
          </p:cNvSpPr>
          <p:nvPr>
            <p:ph type="sldNum" sz="quarter" idx="12"/>
          </p:nvPr>
        </p:nvSpPr>
        <p:spPr/>
        <p:txBody>
          <a:bodyPr/>
          <a:lstStyle/>
          <a:p>
            <a:fld id="{83D65669-6F98-4A5F-B708-6EB7FD02E430}" type="slidenum">
              <a:rPr lang="en-GB" smtClean="0"/>
              <a:t>‹#›</a:t>
            </a:fld>
            <a:endParaRPr lang="en-GB"/>
          </a:p>
        </p:txBody>
      </p:sp>
    </p:spTree>
    <p:extLst>
      <p:ext uri="{BB962C8B-B14F-4D97-AF65-F5344CB8AC3E}">
        <p14:creationId xmlns:p14="http://schemas.microsoft.com/office/powerpoint/2010/main" val="31423281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7596A-C460-41BE-9C55-6CF284CD11A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4E18B15-EA1A-4CFB-814E-58A1785F5D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407FA5-408E-4BE9-BCB4-89EA1B3683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6ACCEB-1C6C-4824-B412-2A33090F50AB}"/>
              </a:ext>
            </a:extLst>
          </p:cNvPr>
          <p:cNvSpPr>
            <a:spLocks noGrp="1"/>
          </p:cNvSpPr>
          <p:nvPr>
            <p:ph type="dt" sz="half" idx="10"/>
          </p:nvPr>
        </p:nvSpPr>
        <p:spPr/>
        <p:txBody>
          <a:bodyPr/>
          <a:lstStyle/>
          <a:p>
            <a:fld id="{81E9EA81-6800-4108-8DE1-C605680510EB}" type="datetimeFigureOut">
              <a:rPr lang="en-GB" smtClean="0"/>
              <a:t>17/03/2022</a:t>
            </a:fld>
            <a:endParaRPr lang="en-GB"/>
          </a:p>
        </p:txBody>
      </p:sp>
      <p:sp>
        <p:nvSpPr>
          <p:cNvPr id="6" name="Footer Placeholder 5">
            <a:extLst>
              <a:ext uri="{FF2B5EF4-FFF2-40B4-BE49-F238E27FC236}">
                <a16:creationId xmlns:a16="http://schemas.microsoft.com/office/drawing/2014/main" id="{D06BA011-0B6E-4335-AEE9-51165EDEA9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361A1B-A194-499E-BD6B-110FDF940F0F}"/>
              </a:ext>
            </a:extLst>
          </p:cNvPr>
          <p:cNvSpPr>
            <a:spLocks noGrp="1"/>
          </p:cNvSpPr>
          <p:nvPr>
            <p:ph type="sldNum" sz="quarter" idx="12"/>
          </p:nvPr>
        </p:nvSpPr>
        <p:spPr/>
        <p:txBody>
          <a:bodyPr/>
          <a:lstStyle/>
          <a:p>
            <a:fld id="{83D65669-6F98-4A5F-B708-6EB7FD02E430}" type="slidenum">
              <a:rPr lang="en-GB" smtClean="0"/>
              <a:t>‹#›</a:t>
            </a:fld>
            <a:endParaRPr lang="en-GB"/>
          </a:p>
        </p:txBody>
      </p:sp>
    </p:spTree>
    <p:extLst>
      <p:ext uri="{BB962C8B-B14F-4D97-AF65-F5344CB8AC3E}">
        <p14:creationId xmlns:p14="http://schemas.microsoft.com/office/powerpoint/2010/main" val="3516955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636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B84A8-DFEB-4A57-8948-0F832F300CA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973CC56-A332-46A3-A9E4-D9E2BEF05A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4DBBCD-5C8D-45FC-AE91-FF3E1EB034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7AA49C2-EF2A-4BD7-9A41-5C706FC099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6F7351-2366-4D9C-B8EC-AEB77DA96F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4B05615-98D3-4F7D-8826-D11CEF4505BB}"/>
              </a:ext>
            </a:extLst>
          </p:cNvPr>
          <p:cNvSpPr>
            <a:spLocks noGrp="1"/>
          </p:cNvSpPr>
          <p:nvPr>
            <p:ph type="dt" sz="half" idx="10"/>
          </p:nvPr>
        </p:nvSpPr>
        <p:spPr/>
        <p:txBody>
          <a:bodyPr/>
          <a:lstStyle/>
          <a:p>
            <a:fld id="{81E9EA81-6800-4108-8DE1-C605680510EB}" type="datetimeFigureOut">
              <a:rPr lang="en-GB" smtClean="0"/>
              <a:t>17/03/2022</a:t>
            </a:fld>
            <a:endParaRPr lang="en-GB"/>
          </a:p>
        </p:txBody>
      </p:sp>
      <p:sp>
        <p:nvSpPr>
          <p:cNvPr id="8" name="Footer Placeholder 7">
            <a:extLst>
              <a:ext uri="{FF2B5EF4-FFF2-40B4-BE49-F238E27FC236}">
                <a16:creationId xmlns:a16="http://schemas.microsoft.com/office/drawing/2014/main" id="{39FCF06D-0112-4B25-A152-3CF36147488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B17AB19-9D8D-4F14-B5CE-A5F18B002B3E}"/>
              </a:ext>
            </a:extLst>
          </p:cNvPr>
          <p:cNvSpPr>
            <a:spLocks noGrp="1"/>
          </p:cNvSpPr>
          <p:nvPr>
            <p:ph type="sldNum" sz="quarter" idx="12"/>
          </p:nvPr>
        </p:nvSpPr>
        <p:spPr/>
        <p:txBody>
          <a:bodyPr/>
          <a:lstStyle/>
          <a:p>
            <a:fld id="{83D65669-6F98-4A5F-B708-6EB7FD02E430}" type="slidenum">
              <a:rPr lang="en-GB" smtClean="0"/>
              <a:t>‹#›</a:t>
            </a:fld>
            <a:endParaRPr lang="en-GB"/>
          </a:p>
        </p:txBody>
      </p:sp>
    </p:spTree>
    <p:extLst>
      <p:ext uri="{BB962C8B-B14F-4D97-AF65-F5344CB8AC3E}">
        <p14:creationId xmlns:p14="http://schemas.microsoft.com/office/powerpoint/2010/main" val="32412372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A5CAC-05FF-46AC-99F3-921B6151A5B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FE274A6-D32E-4E23-8F74-1B26C8388AA7}"/>
              </a:ext>
            </a:extLst>
          </p:cNvPr>
          <p:cNvSpPr>
            <a:spLocks noGrp="1"/>
          </p:cNvSpPr>
          <p:nvPr>
            <p:ph type="dt" sz="half" idx="10"/>
          </p:nvPr>
        </p:nvSpPr>
        <p:spPr/>
        <p:txBody>
          <a:bodyPr/>
          <a:lstStyle/>
          <a:p>
            <a:fld id="{81E9EA81-6800-4108-8DE1-C605680510EB}" type="datetimeFigureOut">
              <a:rPr lang="en-GB" smtClean="0"/>
              <a:t>17/03/2022</a:t>
            </a:fld>
            <a:endParaRPr lang="en-GB"/>
          </a:p>
        </p:txBody>
      </p:sp>
      <p:sp>
        <p:nvSpPr>
          <p:cNvPr id="4" name="Footer Placeholder 3">
            <a:extLst>
              <a:ext uri="{FF2B5EF4-FFF2-40B4-BE49-F238E27FC236}">
                <a16:creationId xmlns:a16="http://schemas.microsoft.com/office/drawing/2014/main" id="{CA99F7A5-E8A9-4AB2-8630-6DAF7FB3C39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C745A40-528D-4472-AA71-83B3A47D6D02}"/>
              </a:ext>
            </a:extLst>
          </p:cNvPr>
          <p:cNvSpPr>
            <a:spLocks noGrp="1"/>
          </p:cNvSpPr>
          <p:nvPr>
            <p:ph type="sldNum" sz="quarter" idx="12"/>
          </p:nvPr>
        </p:nvSpPr>
        <p:spPr/>
        <p:txBody>
          <a:bodyPr/>
          <a:lstStyle/>
          <a:p>
            <a:fld id="{83D65669-6F98-4A5F-B708-6EB7FD02E430}" type="slidenum">
              <a:rPr lang="en-GB" smtClean="0"/>
              <a:t>‹#›</a:t>
            </a:fld>
            <a:endParaRPr lang="en-GB"/>
          </a:p>
        </p:txBody>
      </p:sp>
    </p:spTree>
    <p:extLst>
      <p:ext uri="{BB962C8B-B14F-4D97-AF65-F5344CB8AC3E}">
        <p14:creationId xmlns:p14="http://schemas.microsoft.com/office/powerpoint/2010/main" val="92414585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47054C-0B9A-4E61-9822-7554671B800B}"/>
              </a:ext>
            </a:extLst>
          </p:cNvPr>
          <p:cNvSpPr>
            <a:spLocks noGrp="1"/>
          </p:cNvSpPr>
          <p:nvPr>
            <p:ph type="dt" sz="half" idx="10"/>
          </p:nvPr>
        </p:nvSpPr>
        <p:spPr/>
        <p:txBody>
          <a:bodyPr/>
          <a:lstStyle/>
          <a:p>
            <a:fld id="{81E9EA81-6800-4108-8DE1-C605680510EB}" type="datetimeFigureOut">
              <a:rPr lang="en-GB" smtClean="0"/>
              <a:t>17/03/2022</a:t>
            </a:fld>
            <a:endParaRPr lang="en-GB"/>
          </a:p>
        </p:txBody>
      </p:sp>
      <p:sp>
        <p:nvSpPr>
          <p:cNvPr id="3" name="Footer Placeholder 2">
            <a:extLst>
              <a:ext uri="{FF2B5EF4-FFF2-40B4-BE49-F238E27FC236}">
                <a16:creationId xmlns:a16="http://schemas.microsoft.com/office/drawing/2014/main" id="{D3B2F5AA-D91F-4705-B27B-EF8C801F29B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36B3764-CECF-48F0-8081-94AE0E36F221}"/>
              </a:ext>
            </a:extLst>
          </p:cNvPr>
          <p:cNvSpPr>
            <a:spLocks noGrp="1"/>
          </p:cNvSpPr>
          <p:nvPr>
            <p:ph type="sldNum" sz="quarter" idx="12"/>
          </p:nvPr>
        </p:nvSpPr>
        <p:spPr/>
        <p:txBody>
          <a:bodyPr/>
          <a:lstStyle/>
          <a:p>
            <a:fld id="{83D65669-6F98-4A5F-B708-6EB7FD02E430}" type="slidenum">
              <a:rPr lang="en-GB" smtClean="0"/>
              <a:t>‹#›</a:t>
            </a:fld>
            <a:endParaRPr lang="en-GB"/>
          </a:p>
        </p:txBody>
      </p:sp>
    </p:spTree>
    <p:extLst>
      <p:ext uri="{BB962C8B-B14F-4D97-AF65-F5344CB8AC3E}">
        <p14:creationId xmlns:p14="http://schemas.microsoft.com/office/powerpoint/2010/main" val="338781234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2417-FB2F-438B-8B6A-EBD8BC33F5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7F26065-F335-41B7-864B-D671DF72D4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82681E1-4B08-450A-8A8E-CA9CF8C7F9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93F887-5318-4D41-BDE7-47BB25B96B32}"/>
              </a:ext>
            </a:extLst>
          </p:cNvPr>
          <p:cNvSpPr>
            <a:spLocks noGrp="1"/>
          </p:cNvSpPr>
          <p:nvPr>
            <p:ph type="dt" sz="half" idx="10"/>
          </p:nvPr>
        </p:nvSpPr>
        <p:spPr/>
        <p:txBody>
          <a:bodyPr/>
          <a:lstStyle/>
          <a:p>
            <a:fld id="{81E9EA81-6800-4108-8DE1-C605680510EB}" type="datetimeFigureOut">
              <a:rPr lang="en-GB" smtClean="0"/>
              <a:t>17/03/2022</a:t>
            </a:fld>
            <a:endParaRPr lang="en-GB"/>
          </a:p>
        </p:txBody>
      </p:sp>
      <p:sp>
        <p:nvSpPr>
          <p:cNvPr id="6" name="Footer Placeholder 5">
            <a:extLst>
              <a:ext uri="{FF2B5EF4-FFF2-40B4-BE49-F238E27FC236}">
                <a16:creationId xmlns:a16="http://schemas.microsoft.com/office/drawing/2014/main" id="{812D827C-838C-46A1-9F6E-E74C58F447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CE46AF-4D38-4D68-8785-7491A420312E}"/>
              </a:ext>
            </a:extLst>
          </p:cNvPr>
          <p:cNvSpPr>
            <a:spLocks noGrp="1"/>
          </p:cNvSpPr>
          <p:nvPr>
            <p:ph type="sldNum" sz="quarter" idx="12"/>
          </p:nvPr>
        </p:nvSpPr>
        <p:spPr/>
        <p:txBody>
          <a:bodyPr/>
          <a:lstStyle/>
          <a:p>
            <a:fld id="{83D65669-6F98-4A5F-B708-6EB7FD02E430}" type="slidenum">
              <a:rPr lang="en-GB" smtClean="0"/>
              <a:t>‹#›</a:t>
            </a:fld>
            <a:endParaRPr lang="en-GB"/>
          </a:p>
        </p:txBody>
      </p:sp>
    </p:spTree>
    <p:extLst>
      <p:ext uri="{BB962C8B-B14F-4D97-AF65-F5344CB8AC3E}">
        <p14:creationId xmlns:p14="http://schemas.microsoft.com/office/powerpoint/2010/main" val="333800953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75398-989E-4A31-8EA5-3A6D7CCE9D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A84EC57-089C-4EE9-A634-078C2A6797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FD17BF-B726-4116-8F53-9D151E7247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FA90A2-5182-4D3C-AE01-FA12DBD79114}"/>
              </a:ext>
            </a:extLst>
          </p:cNvPr>
          <p:cNvSpPr>
            <a:spLocks noGrp="1"/>
          </p:cNvSpPr>
          <p:nvPr>
            <p:ph type="dt" sz="half" idx="10"/>
          </p:nvPr>
        </p:nvSpPr>
        <p:spPr/>
        <p:txBody>
          <a:bodyPr/>
          <a:lstStyle/>
          <a:p>
            <a:fld id="{81E9EA81-6800-4108-8DE1-C605680510EB}" type="datetimeFigureOut">
              <a:rPr lang="en-GB" smtClean="0"/>
              <a:t>17/03/2022</a:t>
            </a:fld>
            <a:endParaRPr lang="en-GB"/>
          </a:p>
        </p:txBody>
      </p:sp>
      <p:sp>
        <p:nvSpPr>
          <p:cNvPr id="6" name="Footer Placeholder 5">
            <a:extLst>
              <a:ext uri="{FF2B5EF4-FFF2-40B4-BE49-F238E27FC236}">
                <a16:creationId xmlns:a16="http://schemas.microsoft.com/office/drawing/2014/main" id="{4837044A-7CBE-4FF7-ABCA-3FF31ADC46D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C114AB-723D-48B6-9147-7DF11F9286FB}"/>
              </a:ext>
            </a:extLst>
          </p:cNvPr>
          <p:cNvSpPr>
            <a:spLocks noGrp="1"/>
          </p:cNvSpPr>
          <p:nvPr>
            <p:ph type="sldNum" sz="quarter" idx="12"/>
          </p:nvPr>
        </p:nvSpPr>
        <p:spPr/>
        <p:txBody>
          <a:bodyPr/>
          <a:lstStyle/>
          <a:p>
            <a:fld id="{83D65669-6F98-4A5F-B708-6EB7FD02E430}" type="slidenum">
              <a:rPr lang="en-GB" smtClean="0"/>
              <a:t>‹#›</a:t>
            </a:fld>
            <a:endParaRPr lang="en-GB"/>
          </a:p>
        </p:txBody>
      </p:sp>
    </p:spTree>
    <p:extLst>
      <p:ext uri="{BB962C8B-B14F-4D97-AF65-F5344CB8AC3E}">
        <p14:creationId xmlns:p14="http://schemas.microsoft.com/office/powerpoint/2010/main" val="20748847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6948E-711F-44FE-9D98-8FD7F44103F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1E5D503-741E-4964-9411-0197A7580F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28AFF4-F537-429E-A507-35B90046FFDA}"/>
              </a:ext>
            </a:extLst>
          </p:cNvPr>
          <p:cNvSpPr>
            <a:spLocks noGrp="1"/>
          </p:cNvSpPr>
          <p:nvPr>
            <p:ph type="dt" sz="half" idx="10"/>
          </p:nvPr>
        </p:nvSpPr>
        <p:spPr/>
        <p:txBody>
          <a:bodyPr/>
          <a:lstStyle/>
          <a:p>
            <a:fld id="{81E9EA81-6800-4108-8DE1-C605680510EB}" type="datetimeFigureOut">
              <a:rPr lang="en-GB" smtClean="0"/>
              <a:t>17/03/2022</a:t>
            </a:fld>
            <a:endParaRPr lang="en-GB"/>
          </a:p>
        </p:txBody>
      </p:sp>
      <p:sp>
        <p:nvSpPr>
          <p:cNvPr id="5" name="Footer Placeholder 4">
            <a:extLst>
              <a:ext uri="{FF2B5EF4-FFF2-40B4-BE49-F238E27FC236}">
                <a16:creationId xmlns:a16="http://schemas.microsoft.com/office/drawing/2014/main" id="{3A7FABE7-C280-4B97-AEB9-7846D9F36D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9B6966-6D4D-4354-B951-AB212BF6A496}"/>
              </a:ext>
            </a:extLst>
          </p:cNvPr>
          <p:cNvSpPr>
            <a:spLocks noGrp="1"/>
          </p:cNvSpPr>
          <p:nvPr>
            <p:ph type="sldNum" sz="quarter" idx="12"/>
          </p:nvPr>
        </p:nvSpPr>
        <p:spPr/>
        <p:txBody>
          <a:bodyPr/>
          <a:lstStyle/>
          <a:p>
            <a:fld id="{83D65669-6F98-4A5F-B708-6EB7FD02E430}" type="slidenum">
              <a:rPr lang="en-GB" smtClean="0"/>
              <a:t>‹#›</a:t>
            </a:fld>
            <a:endParaRPr lang="en-GB"/>
          </a:p>
        </p:txBody>
      </p:sp>
    </p:spTree>
    <p:extLst>
      <p:ext uri="{BB962C8B-B14F-4D97-AF65-F5344CB8AC3E}">
        <p14:creationId xmlns:p14="http://schemas.microsoft.com/office/powerpoint/2010/main" val="49831510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7AB2B5-6141-49E4-A7D5-C3924508E98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DE9D8EB-62FC-4E94-82A2-432055243D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985F84-1F89-46A4-AEBE-E90D942CCCF4}"/>
              </a:ext>
            </a:extLst>
          </p:cNvPr>
          <p:cNvSpPr>
            <a:spLocks noGrp="1"/>
          </p:cNvSpPr>
          <p:nvPr>
            <p:ph type="dt" sz="half" idx="10"/>
          </p:nvPr>
        </p:nvSpPr>
        <p:spPr/>
        <p:txBody>
          <a:bodyPr/>
          <a:lstStyle/>
          <a:p>
            <a:fld id="{81E9EA81-6800-4108-8DE1-C605680510EB}" type="datetimeFigureOut">
              <a:rPr lang="en-GB" smtClean="0"/>
              <a:t>17/03/2022</a:t>
            </a:fld>
            <a:endParaRPr lang="en-GB"/>
          </a:p>
        </p:txBody>
      </p:sp>
      <p:sp>
        <p:nvSpPr>
          <p:cNvPr id="5" name="Footer Placeholder 4">
            <a:extLst>
              <a:ext uri="{FF2B5EF4-FFF2-40B4-BE49-F238E27FC236}">
                <a16:creationId xmlns:a16="http://schemas.microsoft.com/office/drawing/2014/main" id="{031ECF6D-0426-4A3D-9276-6DA52CDD00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EF090D-8CFA-422F-8401-209AF0371225}"/>
              </a:ext>
            </a:extLst>
          </p:cNvPr>
          <p:cNvSpPr>
            <a:spLocks noGrp="1"/>
          </p:cNvSpPr>
          <p:nvPr>
            <p:ph type="sldNum" sz="quarter" idx="12"/>
          </p:nvPr>
        </p:nvSpPr>
        <p:spPr/>
        <p:txBody>
          <a:bodyPr/>
          <a:lstStyle/>
          <a:p>
            <a:fld id="{83D65669-6F98-4A5F-B708-6EB7FD02E430}" type="slidenum">
              <a:rPr lang="en-GB" smtClean="0"/>
              <a:t>‹#›</a:t>
            </a:fld>
            <a:endParaRPr lang="en-GB"/>
          </a:p>
        </p:txBody>
      </p:sp>
    </p:spTree>
    <p:extLst>
      <p:ext uri="{BB962C8B-B14F-4D97-AF65-F5344CB8AC3E}">
        <p14:creationId xmlns:p14="http://schemas.microsoft.com/office/powerpoint/2010/main" val="554178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738664"/>
          </a:xfrm>
          <a:prstGeom prst="rect">
            <a:avLst/>
          </a:prstGeom>
        </p:spPr>
        <p:txBody>
          <a:bodyPr wrap="square" lIns="0" tIns="0" rIns="0" bIns="0">
            <a:spAutoFit/>
          </a:bodyPr>
          <a:lstStyle>
            <a:lvl1pPr>
              <a:defRPr/>
            </a:lvl1pPr>
          </a:lstStyle>
          <a:p>
            <a:r>
              <a:rPr lang="en-US"/>
              <a:t>Click to edit Master title style</a:t>
            </a:r>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r>
              <a:rPr lang="en-US"/>
              <a:t>Click to edit Master subtitle style</a:t>
            </a:r>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en-GB"/>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3/17/2022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GB" smtClean="0"/>
              <a:t>‹#›</a:t>
            </a:fld>
            <a:endParaRPr lang="en-GB"/>
          </a:p>
        </p:txBody>
      </p:sp>
    </p:spTree>
    <p:extLst>
      <p:ext uri="{BB962C8B-B14F-4D97-AF65-F5344CB8AC3E}">
        <p14:creationId xmlns:p14="http://schemas.microsoft.com/office/powerpoint/2010/main" val="24112792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98353" y="3330179"/>
            <a:ext cx="10795295" cy="553998"/>
          </a:xfrm>
        </p:spPr>
        <p:txBody>
          <a:bodyPr lIns="0" tIns="0" rIns="0" bIns="0"/>
          <a:lstStyle>
            <a:lvl1pPr>
              <a:defRPr sz="3600" b="1" i="0">
                <a:solidFill>
                  <a:srgbClr val="00A8A8"/>
                </a:solidFill>
                <a:latin typeface="Lato"/>
                <a:cs typeface="Lato"/>
              </a:defRPr>
            </a:lvl1pPr>
          </a:lstStyle>
          <a:p>
            <a:r>
              <a:rPr lang="en-US"/>
              <a:t>Click to edit Master title style</a:t>
            </a:r>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pPr lvl="0"/>
            <a:r>
              <a:rPr lang="en-US"/>
              <a:t>Click to edit Master text styles</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en-GB"/>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3/17/2022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GB" smtClean="0"/>
              <a:t>‹#›</a:t>
            </a:fld>
            <a:endParaRPr lang="en-GB"/>
          </a:p>
        </p:txBody>
      </p:sp>
    </p:spTree>
    <p:extLst>
      <p:ext uri="{BB962C8B-B14F-4D97-AF65-F5344CB8AC3E}">
        <p14:creationId xmlns:p14="http://schemas.microsoft.com/office/powerpoint/2010/main" val="32802464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98353" y="3330179"/>
            <a:ext cx="10795295" cy="553998"/>
          </a:xfrm>
        </p:spPr>
        <p:txBody>
          <a:bodyPr lIns="0" tIns="0" rIns="0" bIns="0"/>
          <a:lstStyle>
            <a:lvl1pPr>
              <a:defRPr sz="3600" b="1" i="0">
                <a:solidFill>
                  <a:srgbClr val="00A8A8"/>
                </a:solidFill>
                <a:latin typeface="Lato"/>
                <a:cs typeface="Lato"/>
              </a:defRPr>
            </a:lvl1pPr>
          </a:lstStyle>
          <a:p>
            <a:r>
              <a:rPr lang="en-US"/>
              <a:t>Click to edit Master title style</a:t>
            </a:r>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pPr lvl="0"/>
            <a:r>
              <a:rPr lang="en-US"/>
              <a:t>Click to edit Master text styles</a:t>
            </a:r>
          </a:p>
        </p:txBody>
      </p:sp>
      <p:sp>
        <p:nvSpPr>
          <p:cNvPr id="4" name="Holder 4"/>
          <p:cNvSpPr>
            <a:spLocks noGrp="1"/>
          </p:cNvSpPr>
          <p:nvPr>
            <p:ph sz="half" idx="3"/>
          </p:nvPr>
        </p:nvSpPr>
        <p:spPr>
          <a:xfrm>
            <a:off x="8165296" y="2089470"/>
            <a:ext cx="2678906" cy="2492990"/>
          </a:xfrm>
          <a:prstGeom prst="rect">
            <a:avLst/>
          </a:prstGeom>
        </p:spPr>
        <p:txBody>
          <a:bodyPr wrap="square" lIns="0" tIns="0" rIns="0" bIns="0">
            <a:spAutoFit/>
          </a:bodyPr>
          <a:lstStyle>
            <a:lvl1pPr>
              <a:defRPr sz="4050" b="1" i="0">
                <a:solidFill>
                  <a:srgbClr val="00A8A8"/>
                </a:solidFill>
                <a:latin typeface="Lato"/>
                <a:cs typeface="Lato"/>
              </a:defRPr>
            </a:lvl1pPr>
          </a:lstStyle>
          <a:p>
            <a:pPr lvl="0"/>
            <a:r>
              <a:rPr lang="en-US"/>
              <a:t>Click to edit Master text styles</a:t>
            </a: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lang="en-GB"/>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3/17/2022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GB" smtClean="0"/>
              <a:t>‹#›</a:t>
            </a:fld>
            <a:endParaRPr lang="en-GB"/>
          </a:p>
        </p:txBody>
      </p:sp>
    </p:spTree>
    <p:extLst>
      <p:ext uri="{BB962C8B-B14F-4D97-AF65-F5344CB8AC3E}">
        <p14:creationId xmlns:p14="http://schemas.microsoft.com/office/powerpoint/2010/main" val="2457864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98353" y="3330179"/>
            <a:ext cx="10795295" cy="553998"/>
          </a:xfrm>
        </p:spPr>
        <p:txBody>
          <a:bodyPr lIns="0" tIns="0" rIns="0" bIns="0"/>
          <a:lstStyle>
            <a:lvl1pPr>
              <a:defRPr sz="3600" b="1" i="0">
                <a:solidFill>
                  <a:srgbClr val="00A8A8"/>
                </a:solidFill>
                <a:latin typeface="Lato"/>
                <a:cs typeface="Lato"/>
              </a:defRPr>
            </a:lvl1pPr>
          </a:lstStyle>
          <a:p>
            <a:r>
              <a:rPr lang="en-US"/>
              <a:t>Click to edit Master title style</a:t>
            </a:r>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lang="en-GB"/>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3/17/2022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GB" smtClean="0"/>
              <a:t>‹#›</a:t>
            </a:fld>
            <a:endParaRPr lang="en-GB"/>
          </a:p>
        </p:txBody>
      </p:sp>
    </p:spTree>
    <p:extLst>
      <p:ext uri="{BB962C8B-B14F-4D97-AF65-F5344CB8AC3E}">
        <p14:creationId xmlns:p14="http://schemas.microsoft.com/office/powerpoint/2010/main" val="4524400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lang="en-GB"/>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3/17/2022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GB" smtClean="0"/>
              <a:t>‹#›</a:t>
            </a:fld>
            <a:endParaRPr lang="en-GB"/>
          </a:p>
        </p:txBody>
      </p:sp>
    </p:spTree>
    <p:extLst>
      <p:ext uri="{BB962C8B-B14F-4D97-AF65-F5344CB8AC3E}">
        <p14:creationId xmlns:p14="http://schemas.microsoft.com/office/powerpoint/2010/main" val="3389036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7BB670E-4AC9-4C40-8FE4-224C1C3646DA}" type="datetimeFigureOut">
              <a:rPr lang="en-GB" smtClean="0"/>
              <a:t>17/03/2022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916A05-44C1-4D97-AC0D-9F6666230DCC}" type="slidenum">
              <a:rPr lang="en-GB" smtClean="0"/>
              <a:t>‹#›</a:t>
            </a:fld>
            <a:endParaRPr lang="en-GB"/>
          </a:p>
        </p:txBody>
      </p:sp>
    </p:spTree>
    <p:extLst>
      <p:ext uri="{BB962C8B-B14F-4D97-AF65-F5344CB8AC3E}">
        <p14:creationId xmlns:p14="http://schemas.microsoft.com/office/powerpoint/2010/main" val="42316803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7BB670E-4AC9-4C40-8FE4-224C1C3646DA}" type="datetimeFigureOut">
              <a:rPr lang="en-GB" smtClean="0"/>
              <a:t>17/03/2022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916A05-44C1-4D97-AC0D-9F6666230DCC}" type="slidenum">
              <a:rPr lang="en-GB" smtClean="0"/>
              <a:t>‹#›</a:t>
            </a:fld>
            <a:endParaRPr lang="en-GB"/>
          </a:p>
        </p:txBody>
      </p:sp>
    </p:spTree>
    <p:extLst>
      <p:ext uri="{BB962C8B-B14F-4D97-AF65-F5344CB8AC3E}">
        <p14:creationId xmlns:p14="http://schemas.microsoft.com/office/powerpoint/2010/main" val="2101409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98353" y="3330179"/>
            <a:ext cx="10795295" cy="553998"/>
          </a:xfrm>
        </p:spPr>
        <p:txBody>
          <a:bodyPr lIns="0" tIns="0" rIns="0" bIns="0"/>
          <a:lstStyle>
            <a:lvl1pPr>
              <a:defRPr sz="3600" b="1" i="0">
                <a:solidFill>
                  <a:srgbClr val="00A8A8"/>
                </a:solidFill>
                <a:latin typeface="Lato"/>
                <a:cs typeface="Lato"/>
              </a:defRPr>
            </a:lvl1pPr>
          </a:lstStyle>
          <a:p>
            <a:r>
              <a:rPr lang="en-US"/>
              <a:t>Click to edit Master title style</a:t>
            </a:r>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pPr lvl="0"/>
            <a:r>
              <a:rPr lang="en-US"/>
              <a:t>Click to edit Master text styles</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en-GB"/>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3/17/2022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GB" smtClean="0"/>
              <a:t>‹#›</a:t>
            </a:fld>
            <a:endParaRPr lang="en-GB"/>
          </a:p>
        </p:txBody>
      </p:sp>
    </p:spTree>
    <p:extLst>
      <p:ext uri="{BB962C8B-B14F-4D97-AF65-F5344CB8AC3E}">
        <p14:creationId xmlns:p14="http://schemas.microsoft.com/office/powerpoint/2010/main" val="26263472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7BB670E-4AC9-4C40-8FE4-224C1C3646DA}" type="datetimeFigureOut">
              <a:rPr lang="en-GB" smtClean="0"/>
              <a:t>17/03/2022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916A05-44C1-4D97-AC0D-9F6666230DCC}" type="slidenum">
              <a:rPr lang="en-GB" smtClean="0"/>
              <a:t>‹#›</a:t>
            </a:fld>
            <a:endParaRPr lang="en-GB"/>
          </a:p>
        </p:txBody>
      </p:sp>
    </p:spTree>
    <p:extLst>
      <p:ext uri="{BB962C8B-B14F-4D97-AF65-F5344CB8AC3E}">
        <p14:creationId xmlns:p14="http://schemas.microsoft.com/office/powerpoint/2010/main" val="1773439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7BB670E-4AC9-4C40-8FE4-224C1C3646DA}" type="datetimeFigureOut">
              <a:rPr lang="en-GB" smtClean="0"/>
              <a:t>17/03/2022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916A05-44C1-4D97-AC0D-9F6666230DCC}" type="slidenum">
              <a:rPr lang="en-GB" smtClean="0"/>
              <a:t>‹#›</a:t>
            </a:fld>
            <a:endParaRPr lang="en-GB"/>
          </a:p>
        </p:txBody>
      </p:sp>
    </p:spTree>
    <p:extLst>
      <p:ext uri="{BB962C8B-B14F-4D97-AF65-F5344CB8AC3E}">
        <p14:creationId xmlns:p14="http://schemas.microsoft.com/office/powerpoint/2010/main" val="39320856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7BB670E-4AC9-4C40-8FE4-224C1C3646DA}" type="datetimeFigureOut">
              <a:rPr lang="en-GB" smtClean="0"/>
              <a:t>17/03/2022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9916A05-44C1-4D97-AC0D-9F6666230DCC}" type="slidenum">
              <a:rPr lang="en-GB" smtClean="0"/>
              <a:t>‹#›</a:t>
            </a:fld>
            <a:endParaRPr lang="en-GB"/>
          </a:p>
        </p:txBody>
      </p:sp>
    </p:spTree>
    <p:extLst>
      <p:ext uri="{BB962C8B-B14F-4D97-AF65-F5344CB8AC3E}">
        <p14:creationId xmlns:p14="http://schemas.microsoft.com/office/powerpoint/2010/main" val="40125610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7BB670E-4AC9-4C40-8FE4-224C1C3646DA}" type="datetimeFigureOut">
              <a:rPr lang="en-GB" smtClean="0"/>
              <a:t>17/03/2022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9916A05-44C1-4D97-AC0D-9F6666230DCC}" type="slidenum">
              <a:rPr lang="en-GB" smtClean="0"/>
              <a:t>‹#›</a:t>
            </a:fld>
            <a:endParaRPr lang="en-GB"/>
          </a:p>
        </p:txBody>
      </p:sp>
    </p:spTree>
    <p:extLst>
      <p:ext uri="{BB962C8B-B14F-4D97-AF65-F5344CB8AC3E}">
        <p14:creationId xmlns:p14="http://schemas.microsoft.com/office/powerpoint/2010/main" val="2987545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BB670E-4AC9-4C40-8FE4-224C1C3646DA}" type="datetimeFigureOut">
              <a:rPr lang="en-GB" smtClean="0"/>
              <a:t>17/03/2022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9916A05-44C1-4D97-AC0D-9F6666230DCC}" type="slidenum">
              <a:rPr lang="en-GB" smtClean="0"/>
              <a:t>‹#›</a:t>
            </a:fld>
            <a:endParaRPr lang="en-GB"/>
          </a:p>
        </p:txBody>
      </p:sp>
    </p:spTree>
    <p:extLst>
      <p:ext uri="{BB962C8B-B14F-4D97-AF65-F5344CB8AC3E}">
        <p14:creationId xmlns:p14="http://schemas.microsoft.com/office/powerpoint/2010/main" val="5250391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BB670E-4AC9-4C40-8FE4-224C1C3646DA}" type="datetimeFigureOut">
              <a:rPr lang="en-GB" smtClean="0"/>
              <a:t>17/03/2022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916A05-44C1-4D97-AC0D-9F6666230DCC}" type="slidenum">
              <a:rPr lang="en-GB" smtClean="0"/>
              <a:t>‹#›</a:t>
            </a:fld>
            <a:endParaRPr lang="en-GB"/>
          </a:p>
        </p:txBody>
      </p:sp>
    </p:spTree>
    <p:extLst>
      <p:ext uri="{BB962C8B-B14F-4D97-AF65-F5344CB8AC3E}">
        <p14:creationId xmlns:p14="http://schemas.microsoft.com/office/powerpoint/2010/main" val="11041904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BB670E-4AC9-4C40-8FE4-224C1C3646DA}" type="datetimeFigureOut">
              <a:rPr lang="en-GB" smtClean="0"/>
              <a:t>17/03/2022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916A05-44C1-4D97-AC0D-9F6666230DCC}" type="slidenum">
              <a:rPr lang="en-GB" smtClean="0"/>
              <a:t>‹#›</a:t>
            </a:fld>
            <a:endParaRPr lang="en-GB"/>
          </a:p>
        </p:txBody>
      </p:sp>
    </p:spTree>
    <p:extLst>
      <p:ext uri="{BB962C8B-B14F-4D97-AF65-F5344CB8AC3E}">
        <p14:creationId xmlns:p14="http://schemas.microsoft.com/office/powerpoint/2010/main" val="5202562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7BB670E-4AC9-4C40-8FE4-224C1C3646DA}" type="datetimeFigureOut">
              <a:rPr lang="en-GB" smtClean="0"/>
              <a:t>17/03/2022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916A05-44C1-4D97-AC0D-9F6666230DCC}" type="slidenum">
              <a:rPr lang="en-GB" smtClean="0"/>
              <a:t>‹#›</a:t>
            </a:fld>
            <a:endParaRPr lang="en-GB"/>
          </a:p>
        </p:txBody>
      </p:sp>
    </p:spTree>
    <p:extLst>
      <p:ext uri="{BB962C8B-B14F-4D97-AF65-F5344CB8AC3E}">
        <p14:creationId xmlns:p14="http://schemas.microsoft.com/office/powerpoint/2010/main" val="435440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7BB670E-4AC9-4C40-8FE4-224C1C3646DA}" type="datetimeFigureOut">
              <a:rPr lang="en-GB" smtClean="0"/>
              <a:t>17/03/2022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916A05-44C1-4D97-AC0D-9F6666230DCC}" type="slidenum">
              <a:rPr lang="en-GB" smtClean="0"/>
              <a:t>‹#›</a:t>
            </a:fld>
            <a:endParaRPr lang="en-GB"/>
          </a:p>
        </p:txBody>
      </p:sp>
    </p:spTree>
    <p:extLst>
      <p:ext uri="{BB962C8B-B14F-4D97-AF65-F5344CB8AC3E}">
        <p14:creationId xmlns:p14="http://schemas.microsoft.com/office/powerpoint/2010/main" val="41575953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pSp>
        <p:nvGrpSpPr>
          <p:cNvPr id="30" name="Google Shape;113;p7"/>
          <p:cNvGrpSpPr/>
          <p:nvPr userDrawn="1"/>
        </p:nvGrpSpPr>
        <p:grpSpPr>
          <a:xfrm flipH="1">
            <a:off x="4019106" y="-1"/>
            <a:ext cx="8172893" cy="1327351"/>
            <a:chOff x="1297954" y="330075"/>
            <a:chExt cx="5169293" cy="1699506"/>
          </a:xfrm>
          <a:solidFill>
            <a:schemeClr val="bg2"/>
          </a:solidFill>
        </p:grpSpPr>
        <p:sp>
          <p:nvSpPr>
            <p:cNvPr id="31" name="Google Shape;114;p7"/>
            <p:cNvSpPr/>
            <p:nvPr/>
          </p:nvSpPr>
          <p:spPr>
            <a:xfrm>
              <a:off x="1297954" y="330081"/>
              <a:ext cx="3476700" cy="1699500"/>
            </a:xfrm>
            <a:prstGeom prst="rect">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32" name="Google Shape;115;p7"/>
            <p:cNvSpPr/>
            <p:nvPr userDrawn="1"/>
          </p:nvSpPr>
          <p:spPr>
            <a:xfrm>
              <a:off x="4767747" y="330075"/>
              <a:ext cx="1699500" cy="1699500"/>
            </a:xfrm>
            <a:prstGeom prst="rtTriangle">
              <a:avLst/>
            </a:pr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4" name="Google Shape;104;p7"/>
          <p:cNvSpPr/>
          <p:nvPr userDrawn="1"/>
        </p:nvSpPr>
        <p:spPr>
          <a:xfrm>
            <a:off x="6369848" y="133351"/>
            <a:ext cx="702505" cy="247646"/>
          </a:xfrm>
          <a:prstGeom prst="triangle">
            <a:avLst>
              <a:gd name="adj" fmla="val 32425"/>
            </a:avLst>
          </a:prstGeom>
          <a:solidFill>
            <a:srgbClr val="005E60"/>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grpSp>
        <p:nvGrpSpPr>
          <p:cNvPr id="7" name="Google Shape;105;p7"/>
          <p:cNvGrpSpPr/>
          <p:nvPr userDrawn="1"/>
        </p:nvGrpSpPr>
        <p:grpSpPr>
          <a:xfrm rot="10800000" flipH="1">
            <a:off x="3" y="42"/>
            <a:ext cx="6756168" cy="1327314"/>
            <a:chOff x="-2168138" y="330075"/>
            <a:chExt cx="8650663" cy="1699506"/>
          </a:xfrm>
          <a:solidFill>
            <a:schemeClr val="bg1">
              <a:lumMod val="75000"/>
            </a:schemeClr>
          </a:solidFill>
        </p:grpSpPr>
        <p:sp>
          <p:nvSpPr>
            <p:cNvPr id="8" name="Google Shape;106;p7"/>
            <p:cNvSpPr/>
            <p:nvPr/>
          </p:nvSpPr>
          <p:spPr>
            <a:xfrm>
              <a:off x="-2168138" y="330081"/>
              <a:ext cx="6958200" cy="1699500"/>
            </a:xfrm>
            <a:prstGeom prst="rect">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sp>
          <p:nvSpPr>
            <p:cNvPr id="9" name="Google Shape;107;p7"/>
            <p:cNvSpPr/>
            <p:nvPr/>
          </p:nvSpPr>
          <p:spPr>
            <a:xfrm>
              <a:off x="4783025" y="330075"/>
              <a:ext cx="1699500" cy="1699500"/>
            </a:xfrm>
            <a:prstGeom prst="rtTriangle">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grpSp>
      <p:grpSp>
        <p:nvGrpSpPr>
          <p:cNvPr id="10" name="Google Shape;108;p7"/>
          <p:cNvGrpSpPr/>
          <p:nvPr userDrawn="1"/>
        </p:nvGrpSpPr>
        <p:grpSpPr>
          <a:xfrm rot="10800000" flipH="1">
            <a:off x="-4" y="381007"/>
            <a:ext cx="7072430" cy="771744"/>
            <a:chOff x="-9092084" y="330075"/>
            <a:chExt cx="15574609" cy="1699501"/>
          </a:xfrm>
          <a:solidFill>
            <a:srgbClr val="00767A"/>
          </a:solidFill>
        </p:grpSpPr>
        <p:sp>
          <p:nvSpPr>
            <p:cNvPr id="11" name="Google Shape;109;p7"/>
            <p:cNvSpPr/>
            <p:nvPr/>
          </p:nvSpPr>
          <p:spPr>
            <a:xfrm>
              <a:off x="-9092084" y="330076"/>
              <a:ext cx="13882200" cy="1699500"/>
            </a:xfrm>
            <a:prstGeom prst="rect">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sp>
          <p:nvSpPr>
            <p:cNvPr id="12" name="Google Shape;110;p7"/>
            <p:cNvSpPr/>
            <p:nvPr/>
          </p:nvSpPr>
          <p:spPr>
            <a:xfrm>
              <a:off x="4783025" y="330075"/>
              <a:ext cx="1699500" cy="1699500"/>
            </a:xfrm>
            <a:prstGeom prst="rtTriangle">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grpSp>
      <p:sp>
        <p:nvSpPr>
          <p:cNvPr id="13" name="Google Shape;119;p7"/>
          <p:cNvSpPr txBox="1">
            <a:spLocks noGrp="1"/>
          </p:cNvSpPr>
          <p:nvPr>
            <p:ph type="title"/>
          </p:nvPr>
        </p:nvSpPr>
        <p:spPr>
          <a:xfrm>
            <a:off x="255181" y="392575"/>
            <a:ext cx="5817494" cy="766200"/>
          </a:xfrm>
          <a:prstGeom prst="rect">
            <a:avLst/>
          </a:prstGeom>
        </p:spPr>
        <p:txBody>
          <a:bodyPr spcFirstLastPara="1" wrap="square" lIns="91425" tIns="91425" rIns="91425" bIns="91425" anchor="ctr" anchorCtr="0">
            <a:normAutofit/>
          </a:bodyPr>
          <a:lstStyle>
            <a:lvl1pPr lvl="0" rtl="0">
              <a:spcBef>
                <a:spcPts val="0"/>
              </a:spcBef>
              <a:spcAft>
                <a:spcPts val="0"/>
              </a:spcAft>
              <a:buSzPts val="2000"/>
              <a:buNone/>
              <a:defRPr sz="2000">
                <a:solidFill>
                  <a:schemeClr val="bg1"/>
                </a:solidFill>
                <a:latin typeface="Arial Black" panose="020B0A04020102020204" pitchFamily="34" charset="0"/>
                <a:cs typeface="Arial" panose="020B0604020202020204" pitchFamily="34" charset="0"/>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89505" y="342666"/>
            <a:ext cx="1918476" cy="64201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16300" y="380996"/>
            <a:ext cx="1562100" cy="628650"/>
          </a:xfrm>
          <a:prstGeom prst="rect">
            <a:avLst/>
          </a:prstGeom>
        </p:spPr>
      </p:pic>
    </p:spTree>
    <p:extLst>
      <p:ext uri="{BB962C8B-B14F-4D97-AF65-F5344CB8AC3E}">
        <p14:creationId xmlns:p14="http://schemas.microsoft.com/office/powerpoint/2010/main" val="2838310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98353" y="3330179"/>
            <a:ext cx="10795295" cy="553998"/>
          </a:xfrm>
        </p:spPr>
        <p:txBody>
          <a:bodyPr lIns="0" tIns="0" rIns="0" bIns="0"/>
          <a:lstStyle>
            <a:lvl1pPr>
              <a:defRPr sz="3600" b="1" i="0">
                <a:solidFill>
                  <a:srgbClr val="00A8A8"/>
                </a:solidFill>
                <a:latin typeface="Lato"/>
                <a:cs typeface="Lato"/>
              </a:defRPr>
            </a:lvl1pPr>
          </a:lstStyle>
          <a:p>
            <a:r>
              <a:rPr lang="en-US"/>
              <a:t>Click to edit Master title style</a:t>
            </a:r>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pPr lvl="0"/>
            <a:r>
              <a:rPr lang="en-US"/>
              <a:t>Click to edit Master text styles</a:t>
            </a:r>
          </a:p>
        </p:txBody>
      </p:sp>
      <p:sp>
        <p:nvSpPr>
          <p:cNvPr id="4" name="Holder 4"/>
          <p:cNvSpPr>
            <a:spLocks noGrp="1"/>
          </p:cNvSpPr>
          <p:nvPr>
            <p:ph sz="half" idx="3"/>
          </p:nvPr>
        </p:nvSpPr>
        <p:spPr>
          <a:xfrm>
            <a:off x="8165296" y="2089470"/>
            <a:ext cx="2678906" cy="2492990"/>
          </a:xfrm>
          <a:prstGeom prst="rect">
            <a:avLst/>
          </a:prstGeom>
        </p:spPr>
        <p:txBody>
          <a:bodyPr wrap="square" lIns="0" tIns="0" rIns="0" bIns="0">
            <a:spAutoFit/>
          </a:bodyPr>
          <a:lstStyle>
            <a:lvl1pPr>
              <a:defRPr sz="4050" b="1" i="0">
                <a:solidFill>
                  <a:srgbClr val="00A8A8"/>
                </a:solidFill>
                <a:latin typeface="Lato"/>
                <a:cs typeface="Lato"/>
              </a:defRPr>
            </a:lvl1pPr>
          </a:lstStyle>
          <a:p>
            <a:pPr lvl="0"/>
            <a:r>
              <a:rPr lang="en-US"/>
              <a:t>Click to edit Master text styles</a:t>
            </a: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lang="en-GB"/>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3/17/2022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GB" smtClean="0"/>
              <a:t>‹#›</a:t>
            </a:fld>
            <a:endParaRPr lang="en-GB"/>
          </a:p>
        </p:txBody>
      </p:sp>
    </p:spTree>
    <p:extLst>
      <p:ext uri="{BB962C8B-B14F-4D97-AF65-F5344CB8AC3E}">
        <p14:creationId xmlns:p14="http://schemas.microsoft.com/office/powerpoint/2010/main" val="734944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grpSp>
        <p:nvGrpSpPr>
          <p:cNvPr id="30" name="Google Shape;113;p7"/>
          <p:cNvGrpSpPr/>
          <p:nvPr userDrawn="1"/>
        </p:nvGrpSpPr>
        <p:grpSpPr>
          <a:xfrm flipH="1">
            <a:off x="4019105" y="-1"/>
            <a:ext cx="8172893" cy="1327351"/>
            <a:chOff x="1297954" y="330075"/>
            <a:chExt cx="5169293" cy="1699506"/>
          </a:xfrm>
          <a:solidFill>
            <a:srgbClr val="E7E6E6"/>
          </a:solidFill>
        </p:grpSpPr>
        <p:sp>
          <p:nvSpPr>
            <p:cNvPr id="31" name="Google Shape;114;p7"/>
            <p:cNvSpPr/>
            <p:nvPr/>
          </p:nvSpPr>
          <p:spPr>
            <a:xfrm>
              <a:off x="1297954" y="330081"/>
              <a:ext cx="3476700" cy="1699500"/>
            </a:xfrm>
            <a:prstGeom prst="rect">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32" name="Google Shape;115;p7"/>
            <p:cNvSpPr/>
            <p:nvPr userDrawn="1"/>
          </p:nvSpPr>
          <p:spPr>
            <a:xfrm>
              <a:off x="4767747" y="330075"/>
              <a:ext cx="1699500" cy="1699500"/>
            </a:xfrm>
            <a:prstGeom prst="rtTriangle">
              <a:avLst/>
            </a:pr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4" name="Google Shape;104;p7"/>
          <p:cNvSpPr/>
          <p:nvPr userDrawn="1"/>
        </p:nvSpPr>
        <p:spPr>
          <a:xfrm>
            <a:off x="6369844" y="133350"/>
            <a:ext cx="702505" cy="247646"/>
          </a:xfrm>
          <a:prstGeom prst="triangle">
            <a:avLst>
              <a:gd name="adj" fmla="val 32425"/>
            </a:avLst>
          </a:prstGeom>
          <a:solidFill>
            <a:srgbClr val="005E60"/>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grpSp>
        <p:nvGrpSpPr>
          <p:cNvPr id="7" name="Google Shape;105;p7"/>
          <p:cNvGrpSpPr/>
          <p:nvPr userDrawn="1"/>
        </p:nvGrpSpPr>
        <p:grpSpPr>
          <a:xfrm rot="10800000" flipH="1">
            <a:off x="3" y="40"/>
            <a:ext cx="6756168" cy="1327315"/>
            <a:chOff x="-2168138" y="330075"/>
            <a:chExt cx="8650663" cy="1699506"/>
          </a:xfrm>
          <a:solidFill>
            <a:schemeClr val="bg1">
              <a:lumMod val="75000"/>
            </a:schemeClr>
          </a:solidFill>
        </p:grpSpPr>
        <p:sp>
          <p:nvSpPr>
            <p:cNvPr id="8" name="Google Shape;106;p7"/>
            <p:cNvSpPr/>
            <p:nvPr/>
          </p:nvSpPr>
          <p:spPr>
            <a:xfrm>
              <a:off x="-2168138" y="330081"/>
              <a:ext cx="6958200" cy="1699500"/>
            </a:xfrm>
            <a:prstGeom prst="rect">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sp>
          <p:nvSpPr>
            <p:cNvPr id="9" name="Google Shape;107;p7"/>
            <p:cNvSpPr/>
            <p:nvPr/>
          </p:nvSpPr>
          <p:spPr>
            <a:xfrm>
              <a:off x="4783025" y="330075"/>
              <a:ext cx="1699500" cy="1699500"/>
            </a:xfrm>
            <a:prstGeom prst="rtTriangle">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grpSp>
      <p:grpSp>
        <p:nvGrpSpPr>
          <p:cNvPr id="10" name="Google Shape;108;p7"/>
          <p:cNvGrpSpPr/>
          <p:nvPr userDrawn="1"/>
        </p:nvGrpSpPr>
        <p:grpSpPr>
          <a:xfrm rot="10800000" flipH="1">
            <a:off x="-4" y="381007"/>
            <a:ext cx="7072430" cy="771744"/>
            <a:chOff x="-9092084" y="330075"/>
            <a:chExt cx="15574609" cy="1699501"/>
          </a:xfrm>
          <a:solidFill>
            <a:srgbClr val="00767A"/>
          </a:solidFill>
        </p:grpSpPr>
        <p:sp>
          <p:nvSpPr>
            <p:cNvPr id="11" name="Google Shape;109;p7"/>
            <p:cNvSpPr/>
            <p:nvPr/>
          </p:nvSpPr>
          <p:spPr>
            <a:xfrm>
              <a:off x="-9092084" y="330076"/>
              <a:ext cx="13882200" cy="1699500"/>
            </a:xfrm>
            <a:prstGeom prst="rect">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sp>
          <p:nvSpPr>
            <p:cNvPr id="12" name="Google Shape;110;p7"/>
            <p:cNvSpPr/>
            <p:nvPr/>
          </p:nvSpPr>
          <p:spPr>
            <a:xfrm>
              <a:off x="4783025" y="330075"/>
              <a:ext cx="1699500" cy="1699500"/>
            </a:xfrm>
            <a:prstGeom prst="rtTriangle">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gr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36599" y="342667"/>
            <a:ext cx="1918476" cy="642010"/>
          </a:xfrm>
          <a:prstGeom prst="rect">
            <a:avLst/>
          </a:prstGeom>
        </p:spPr>
      </p:pic>
      <p:sp>
        <p:nvSpPr>
          <p:cNvPr id="13" name="Google Shape;119;p7"/>
          <p:cNvSpPr txBox="1">
            <a:spLocks noGrp="1"/>
          </p:cNvSpPr>
          <p:nvPr>
            <p:ph type="title"/>
          </p:nvPr>
        </p:nvSpPr>
        <p:spPr>
          <a:xfrm>
            <a:off x="255181" y="392575"/>
            <a:ext cx="5817494" cy="766200"/>
          </a:xfrm>
          <a:prstGeom prst="rect">
            <a:avLst/>
          </a:prstGeom>
        </p:spPr>
        <p:txBody>
          <a:bodyPr spcFirstLastPara="1" wrap="square" lIns="91425" tIns="91425" rIns="91425" bIns="91425" anchor="ctr" anchorCtr="0">
            <a:normAutofit/>
          </a:bodyPr>
          <a:lstStyle>
            <a:lvl1pPr lvl="0" rtl="0">
              <a:spcBef>
                <a:spcPts val="0"/>
              </a:spcBef>
              <a:spcAft>
                <a:spcPts val="0"/>
              </a:spcAft>
              <a:buSzPts val="2000"/>
              <a:buNone/>
              <a:defRPr sz="2000">
                <a:solidFill>
                  <a:schemeClr val="bg1"/>
                </a:solidFill>
                <a:latin typeface="Arial Black" panose="020B0A04020102020204" pitchFamily="34" charset="0"/>
                <a:cs typeface="Arial" panose="020B0604020202020204" pitchFamily="34" charset="0"/>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dirty="0"/>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338" y="342667"/>
            <a:ext cx="1595298" cy="642010"/>
          </a:xfrm>
          <a:prstGeom prst="rect">
            <a:avLst/>
          </a:prstGeom>
        </p:spPr>
      </p:pic>
      <p:sp>
        <p:nvSpPr>
          <p:cNvPr id="15" name="Picture Placeholder 3"/>
          <p:cNvSpPr>
            <a:spLocks noGrp="1"/>
          </p:cNvSpPr>
          <p:nvPr>
            <p:ph type="pic" sz="quarter" idx="10"/>
          </p:nvPr>
        </p:nvSpPr>
        <p:spPr>
          <a:xfrm>
            <a:off x="255588" y="1524000"/>
            <a:ext cx="5816600" cy="5083175"/>
          </a:xfrm>
          <a:prstGeom prst="rect">
            <a:avLst/>
          </a:prstGeom>
        </p:spPr>
        <p:txBody>
          <a:bodyPr/>
          <a:lstStyle/>
          <a:p>
            <a:endParaRPr lang="en-GB" dirty="0"/>
          </a:p>
        </p:txBody>
      </p:sp>
      <p:sp>
        <p:nvSpPr>
          <p:cNvPr id="16" name="Text Placeholder 5"/>
          <p:cNvSpPr>
            <a:spLocks noGrp="1"/>
          </p:cNvSpPr>
          <p:nvPr>
            <p:ph type="body" sz="quarter" idx="11"/>
          </p:nvPr>
        </p:nvSpPr>
        <p:spPr>
          <a:xfrm>
            <a:off x="6300683" y="2448606"/>
            <a:ext cx="5357812" cy="3538537"/>
          </a:xfrm>
          <a:prstGeom prst="rect">
            <a:avLst/>
          </a:prstGeom>
        </p:spPr>
        <p:txBody>
          <a:bodyPr/>
          <a:lstStyle>
            <a:lvl1pPr>
              <a:defRPr sz="2000">
                <a:solidFill>
                  <a:schemeClr val="tx1"/>
                </a:solidFill>
                <a:latin typeface="+mn-lt"/>
              </a:defRPr>
            </a:lvl1pPr>
            <a:lvl2pPr>
              <a:defRPr sz="1800">
                <a:solidFill>
                  <a:schemeClr val="tx1"/>
                </a:solidFill>
                <a:latin typeface="+mn-lt"/>
              </a:defRPr>
            </a:lvl2pPr>
            <a:lvl3pPr>
              <a:defRPr sz="1600">
                <a:solidFill>
                  <a:schemeClr val="tx1"/>
                </a:solidFill>
                <a:latin typeface="+mn-lt"/>
              </a:defRPr>
            </a:lvl3pPr>
            <a:lvl4pPr>
              <a:defRPr>
                <a:solidFill>
                  <a:schemeClr val="tx1">
                    <a:lumMod val="75000"/>
                    <a:lumOff val="25000"/>
                  </a:schemeClr>
                </a:solidFill>
                <a:latin typeface="+mn-lt"/>
              </a:defRPr>
            </a:lvl4pPr>
            <a:lvl5pPr>
              <a:defRPr>
                <a:solidFill>
                  <a:schemeClr val="tx1">
                    <a:lumMod val="75000"/>
                    <a:lumOff val="25000"/>
                  </a:schemeClr>
                </a:solidFill>
                <a:latin typeface="+mn-lt"/>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2346729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2BA29-4BA3-43DB-BDCB-6C28C75310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5C8D295-5C12-4FAD-A66E-18DCED6554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AF3857E-3AD0-47D6-9496-55D5BBD8008F}"/>
              </a:ext>
            </a:extLst>
          </p:cNvPr>
          <p:cNvSpPr>
            <a:spLocks noGrp="1"/>
          </p:cNvSpPr>
          <p:nvPr>
            <p:ph type="dt" sz="half" idx="10"/>
          </p:nvPr>
        </p:nvSpPr>
        <p:spPr/>
        <p:txBody>
          <a:bodyPr/>
          <a:lstStyle/>
          <a:p>
            <a:fld id="{AAC16362-8F18-4496-B8D5-E0DC12B55A13}" type="datetimeFigureOut">
              <a:rPr lang="en-GB" smtClean="0"/>
              <a:t>17/03/2022</a:t>
            </a:fld>
            <a:endParaRPr lang="en-GB"/>
          </a:p>
        </p:txBody>
      </p:sp>
      <p:sp>
        <p:nvSpPr>
          <p:cNvPr id="5" name="Footer Placeholder 4">
            <a:extLst>
              <a:ext uri="{FF2B5EF4-FFF2-40B4-BE49-F238E27FC236}">
                <a16:creationId xmlns:a16="http://schemas.microsoft.com/office/drawing/2014/main" id="{A64CD9D0-F629-4EDD-9C6E-A2EDA8C0A3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928997-FE75-438A-A778-0B062AB10A9B}"/>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30355193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67CD0-DAB2-4EC0-AEBD-86D777C598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179554-7F1E-40FB-80A6-384A4C3EAB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A2B646-F51A-4F9B-BDD9-E1E92DD3C481}"/>
              </a:ext>
            </a:extLst>
          </p:cNvPr>
          <p:cNvSpPr>
            <a:spLocks noGrp="1"/>
          </p:cNvSpPr>
          <p:nvPr>
            <p:ph type="dt" sz="half" idx="10"/>
          </p:nvPr>
        </p:nvSpPr>
        <p:spPr/>
        <p:txBody>
          <a:bodyPr/>
          <a:lstStyle/>
          <a:p>
            <a:fld id="{AAC16362-8F18-4496-B8D5-E0DC12B55A13}" type="datetimeFigureOut">
              <a:rPr lang="en-GB" smtClean="0"/>
              <a:t>17/03/2022</a:t>
            </a:fld>
            <a:endParaRPr lang="en-GB"/>
          </a:p>
        </p:txBody>
      </p:sp>
      <p:sp>
        <p:nvSpPr>
          <p:cNvPr id="5" name="Footer Placeholder 4">
            <a:extLst>
              <a:ext uri="{FF2B5EF4-FFF2-40B4-BE49-F238E27FC236}">
                <a16:creationId xmlns:a16="http://schemas.microsoft.com/office/drawing/2014/main" id="{D9F54BC3-D4A3-458D-90FE-E07DE31B0B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BA927F-7B4E-477F-889A-7657BFA0D555}"/>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1487486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7FB0-867E-450B-87B7-C6AB4B7FFB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26B067D-5FE9-497C-9510-C93548BE7E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342E63-F67B-44FE-A11F-AAF95518C1C4}"/>
              </a:ext>
            </a:extLst>
          </p:cNvPr>
          <p:cNvSpPr>
            <a:spLocks noGrp="1"/>
          </p:cNvSpPr>
          <p:nvPr>
            <p:ph type="dt" sz="half" idx="10"/>
          </p:nvPr>
        </p:nvSpPr>
        <p:spPr/>
        <p:txBody>
          <a:bodyPr/>
          <a:lstStyle/>
          <a:p>
            <a:fld id="{AAC16362-8F18-4496-B8D5-E0DC12B55A13}" type="datetimeFigureOut">
              <a:rPr lang="en-GB" smtClean="0"/>
              <a:t>17/03/2022</a:t>
            </a:fld>
            <a:endParaRPr lang="en-GB"/>
          </a:p>
        </p:txBody>
      </p:sp>
      <p:sp>
        <p:nvSpPr>
          <p:cNvPr id="5" name="Footer Placeholder 4">
            <a:extLst>
              <a:ext uri="{FF2B5EF4-FFF2-40B4-BE49-F238E27FC236}">
                <a16:creationId xmlns:a16="http://schemas.microsoft.com/office/drawing/2014/main" id="{D1F96D42-7B07-4B21-ABFB-B8FFFFDDF5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1A5408-FD39-41C3-9718-E9AACC7202A0}"/>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27896925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C7708-994B-4B1F-96F9-4631BB518FE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F116895-93BA-4112-8BF7-B466A522DF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D3D1B11-DDA4-44E7-BD73-3052F4E944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88D2B90-5ABD-4374-BEDD-36D78F06F2D6}"/>
              </a:ext>
            </a:extLst>
          </p:cNvPr>
          <p:cNvSpPr>
            <a:spLocks noGrp="1"/>
          </p:cNvSpPr>
          <p:nvPr>
            <p:ph type="dt" sz="half" idx="10"/>
          </p:nvPr>
        </p:nvSpPr>
        <p:spPr/>
        <p:txBody>
          <a:bodyPr/>
          <a:lstStyle/>
          <a:p>
            <a:fld id="{AAC16362-8F18-4496-B8D5-E0DC12B55A13}" type="datetimeFigureOut">
              <a:rPr lang="en-GB" smtClean="0"/>
              <a:t>17/03/2022</a:t>
            </a:fld>
            <a:endParaRPr lang="en-GB"/>
          </a:p>
        </p:txBody>
      </p:sp>
      <p:sp>
        <p:nvSpPr>
          <p:cNvPr id="6" name="Footer Placeholder 5">
            <a:extLst>
              <a:ext uri="{FF2B5EF4-FFF2-40B4-BE49-F238E27FC236}">
                <a16:creationId xmlns:a16="http://schemas.microsoft.com/office/drawing/2014/main" id="{49F44413-F167-4D43-9585-B5F98D4D70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9D96A7-8D1A-4ACF-A6E0-6523A00EE1FE}"/>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40375361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57B44-CDE3-47CF-9C59-3536F114505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D4544F-EEF9-4B74-B8A1-B8167253F4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678048-557E-4A9D-82C1-4250B3A514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C7610F9-903D-4739-B072-A4227010AB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2C0A31-9325-4E81-8BF3-DED966FE48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C4AD27D-28CD-44E1-8FE4-6287A2330078}"/>
              </a:ext>
            </a:extLst>
          </p:cNvPr>
          <p:cNvSpPr>
            <a:spLocks noGrp="1"/>
          </p:cNvSpPr>
          <p:nvPr>
            <p:ph type="dt" sz="half" idx="10"/>
          </p:nvPr>
        </p:nvSpPr>
        <p:spPr/>
        <p:txBody>
          <a:bodyPr/>
          <a:lstStyle/>
          <a:p>
            <a:fld id="{AAC16362-8F18-4496-B8D5-E0DC12B55A13}" type="datetimeFigureOut">
              <a:rPr lang="en-GB" smtClean="0"/>
              <a:t>17/03/2022</a:t>
            </a:fld>
            <a:endParaRPr lang="en-GB"/>
          </a:p>
        </p:txBody>
      </p:sp>
      <p:sp>
        <p:nvSpPr>
          <p:cNvPr id="8" name="Footer Placeholder 7">
            <a:extLst>
              <a:ext uri="{FF2B5EF4-FFF2-40B4-BE49-F238E27FC236}">
                <a16:creationId xmlns:a16="http://schemas.microsoft.com/office/drawing/2014/main" id="{5FBE6158-EAE3-47C7-A055-8982BB752CB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1735654-01E4-43F5-8B3C-C721F5347C8A}"/>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6568925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2E091-2662-4A88-B2B1-971E67DA39C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62BB56C-55A5-445A-99A6-C4D85928C23D}"/>
              </a:ext>
            </a:extLst>
          </p:cNvPr>
          <p:cNvSpPr>
            <a:spLocks noGrp="1"/>
          </p:cNvSpPr>
          <p:nvPr>
            <p:ph type="dt" sz="half" idx="10"/>
          </p:nvPr>
        </p:nvSpPr>
        <p:spPr/>
        <p:txBody>
          <a:bodyPr/>
          <a:lstStyle/>
          <a:p>
            <a:fld id="{AAC16362-8F18-4496-B8D5-E0DC12B55A13}" type="datetimeFigureOut">
              <a:rPr lang="en-GB" smtClean="0"/>
              <a:t>17/03/2022</a:t>
            </a:fld>
            <a:endParaRPr lang="en-GB"/>
          </a:p>
        </p:txBody>
      </p:sp>
      <p:sp>
        <p:nvSpPr>
          <p:cNvPr id="4" name="Footer Placeholder 3">
            <a:extLst>
              <a:ext uri="{FF2B5EF4-FFF2-40B4-BE49-F238E27FC236}">
                <a16:creationId xmlns:a16="http://schemas.microsoft.com/office/drawing/2014/main" id="{161874C2-596E-44DA-84F5-DEDDC66FECD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FCFC3C5-B76D-40C0-9E2E-02DDC7985A5E}"/>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39491944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8CF3A4-C381-4E4E-B255-F496C5F1554A}"/>
              </a:ext>
            </a:extLst>
          </p:cNvPr>
          <p:cNvSpPr>
            <a:spLocks noGrp="1"/>
          </p:cNvSpPr>
          <p:nvPr>
            <p:ph type="dt" sz="half" idx="10"/>
          </p:nvPr>
        </p:nvSpPr>
        <p:spPr/>
        <p:txBody>
          <a:bodyPr/>
          <a:lstStyle/>
          <a:p>
            <a:fld id="{AAC16362-8F18-4496-B8D5-E0DC12B55A13}" type="datetimeFigureOut">
              <a:rPr lang="en-GB" smtClean="0"/>
              <a:t>17/03/2022</a:t>
            </a:fld>
            <a:endParaRPr lang="en-GB"/>
          </a:p>
        </p:txBody>
      </p:sp>
      <p:sp>
        <p:nvSpPr>
          <p:cNvPr id="3" name="Footer Placeholder 2">
            <a:extLst>
              <a:ext uri="{FF2B5EF4-FFF2-40B4-BE49-F238E27FC236}">
                <a16:creationId xmlns:a16="http://schemas.microsoft.com/office/drawing/2014/main" id="{94BCAE7E-1C72-4A37-A50C-004DCC254C7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C55368E-4DD0-45EB-93FB-689649E8687B}"/>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28100518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E1CC6-8FBC-409E-9CE4-3E6CC119A5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C481B6-D74C-4867-BE0D-18F9AD7059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23BB61-CD41-4F54-AA51-50F9D82B47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69EDD-9F62-4D62-A044-4B81CDFBBCAE}"/>
              </a:ext>
            </a:extLst>
          </p:cNvPr>
          <p:cNvSpPr>
            <a:spLocks noGrp="1"/>
          </p:cNvSpPr>
          <p:nvPr>
            <p:ph type="dt" sz="half" idx="10"/>
          </p:nvPr>
        </p:nvSpPr>
        <p:spPr/>
        <p:txBody>
          <a:bodyPr/>
          <a:lstStyle/>
          <a:p>
            <a:fld id="{AAC16362-8F18-4496-B8D5-E0DC12B55A13}" type="datetimeFigureOut">
              <a:rPr lang="en-GB" smtClean="0"/>
              <a:t>17/03/2022</a:t>
            </a:fld>
            <a:endParaRPr lang="en-GB"/>
          </a:p>
        </p:txBody>
      </p:sp>
      <p:sp>
        <p:nvSpPr>
          <p:cNvPr id="6" name="Footer Placeholder 5">
            <a:extLst>
              <a:ext uri="{FF2B5EF4-FFF2-40B4-BE49-F238E27FC236}">
                <a16:creationId xmlns:a16="http://schemas.microsoft.com/office/drawing/2014/main" id="{5C571FC3-B7FA-49CE-838B-CA40284B237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49FF3D4-5194-45CF-9245-AB0847A3BAD6}"/>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14476852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3CB31-1B76-446A-A2A8-5C6141851C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32D00AB-6FB7-44E6-A204-C7D3960DF0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70FBD20-8B08-4245-BB8E-00AE9467F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434A90-84A1-46FA-A861-5F18D851F6E4}"/>
              </a:ext>
            </a:extLst>
          </p:cNvPr>
          <p:cNvSpPr>
            <a:spLocks noGrp="1"/>
          </p:cNvSpPr>
          <p:nvPr>
            <p:ph type="dt" sz="half" idx="10"/>
          </p:nvPr>
        </p:nvSpPr>
        <p:spPr/>
        <p:txBody>
          <a:bodyPr/>
          <a:lstStyle/>
          <a:p>
            <a:fld id="{AAC16362-8F18-4496-B8D5-E0DC12B55A13}" type="datetimeFigureOut">
              <a:rPr lang="en-GB" smtClean="0"/>
              <a:t>17/03/2022</a:t>
            </a:fld>
            <a:endParaRPr lang="en-GB"/>
          </a:p>
        </p:txBody>
      </p:sp>
      <p:sp>
        <p:nvSpPr>
          <p:cNvPr id="6" name="Footer Placeholder 5">
            <a:extLst>
              <a:ext uri="{FF2B5EF4-FFF2-40B4-BE49-F238E27FC236}">
                <a16:creationId xmlns:a16="http://schemas.microsoft.com/office/drawing/2014/main" id="{1894C1DA-182D-4C80-8933-84EDE3766C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1ACCF9-D95D-4C5D-9B33-D33D5AB6FEE5}"/>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2961697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98353" y="3330179"/>
            <a:ext cx="10795295" cy="553998"/>
          </a:xfrm>
        </p:spPr>
        <p:txBody>
          <a:bodyPr lIns="0" tIns="0" rIns="0" bIns="0"/>
          <a:lstStyle>
            <a:lvl1pPr>
              <a:defRPr sz="3600" b="1" i="0">
                <a:solidFill>
                  <a:srgbClr val="00A8A8"/>
                </a:solidFill>
                <a:latin typeface="Lato"/>
                <a:cs typeface="Lato"/>
              </a:defRPr>
            </a:lvl1pPr>
          </a:lstStyle>
          <a:p>
            <a:r>
              <a:rPr lang="en-US"/>
              <a:t>Click to edit Master title style</a:t>
            </a:r>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lang="en-GB"/>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3/17/2022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GB" smtClean="0"/>
              <a:t>‹#›</a:t>
            </a:fld>
            <a:endParaRPr lang="en-GB"/>
          </a:p>
        </p:txBody>
      </p:sp>
    </p:spTree>
    <p:extLst>
      <p:ext uri="{BB962C8B-B14F-4D97-AF65-F5344CB8AC3E}">
        <p14:creationId xmlns:p14="http://schemas.microsoft.com/office/powerpoint/2010/main" val="28152615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45983-6015-40F0-9461-6BCEAEC4A29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2C2072B-033D-460C-A01E-46EA2494DA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7643D3-63DA-42C4-9D37-3D3E6BE47B3A}"/>
              </a:ext>
            </a:extLst>
          </p:cNvPr>
          <p:cNvSpPr>
            <a:spLocks noGrp="1"/>
          </p:cNvSpPr>
          <p:nvPr>
            <p:ph type="dt" sz="half" idx="10"/>
          </p:nvPr>
        </p:nvSpPr>
        <p:spPr/>
        <p:txBody>
          <a:bodyPr/>
          <a:lstStyle/>
          <a:p>
            <a:fld id="{AAC16362-8F18-4496-B8D5-E0DC12B55A13}" type="datetimeFigureOut">
              <a:rPr lang="en-GB" smtClean="0"/>
              <a:t>17/03/2022</a:t>
            </a:fld>
            <a:endParaRPr lang="en-GB"/>
          </a:p>
        </p:txBody>
      </p:sp>
      <p:sp>
        <p:nvSpPr>
          <p:cNvPr id="5" name="Footer Placeholder 4">
            <a:extLst>
              <a:ext uri="{FF2B5EF4-FFF2-40B4-BE49-F238E27FC236}">
                <a16:creationId xmlns:a16="http://schemas.microsoft.com/office/drawing/2014/main" id="{2818E683-E3AA-4C57-B4D3-B923B7D8CF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F1DE35-C458-4D91-BBD1-4EDFF7ECD759}"/>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16061832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AE7CA9-210C-44F7-9779-C81AC34E55C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8E2413-31AA-40AE-B1CF-7989A52F34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9FB374-4C0E-4E9B-8211-C2B2CDBDE2CC}"/>
              </a:ext>
            </a:extLst>
          </p:cNvPr>
          <p:cNvSpPr>
            <a:spLocks noGrp="1"/>
          </p:cNvSpPr>
          <p:nvPr>
            <p:ph type="dt" sz="half" idx="10"/>
          </p:nvPr>
        </p:nvSpPr>
        <p:spPr/>
        <p:txBody>
          <a:bodyPr/>
          <a:lstStyle/>
          <a:p>
            <a:fld id="{AAC16362-8F18-4496-B8D5-E0DC12B55A13}" type="datetimeFigureOut">
              <a:rPr lang="en-GB" smtClean="0"/>
              <a:t>17/03/2022</a:t>
            </a:fld>
            <a:endParaRPr lang="en-GB"/>
          </a:p>
        </p:txBody>
      </p:sp>
      <p:sp>
        <p:nvSpPr>
          <p:cNvPr id="5" name="Footer Placeholder 4">
            <a:extLst>
              <a:ext uri="{FF2B5EF4-FFF2-40B4-BE49-F238E27FC236}">
                <a16:creationId xmlns:a16="http://schemas.microsoft.com/office/drawing/2014/main" id="{8C76462A-32E8-4584-B569-29D81546B6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E2188C-4DA3-4196-ABEA-6BED23913116}"/>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3010188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6719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A18C92-ECED-FF4C-BB6F-008F7389ABBD}"/>
              </a:ext>
            </a:extLst>
          </p:cNvPr>
          <p:cNvSpPr>
            <a:spLocks noGrp="1"/>
          </p:cNvSpPr>
          <p:nvPr>
            <p:ph type="body" sz="quarter" idx="10" hasCustomPrompt="1"/>
          </p:nvPr>
        </p:nvSpPr>
        <p:spPr>
          <a:xfrm>
            <a:off x="606424" y="2062163"/>
            <a:ext cx="5286376" cy="1095219"/>
          </a:xfrm>
          <a:prstGeom prst="rect">
            <a:avLst/>
          </a:prstGeom>
        </p:spPr>
        <p:txBody>
          <a:bodyPr/>
          <a:lstStyle>
            <a:lvl1pPr>
              <a:buNone/>
              <a:defRPr>
                <a:latin typeface="+mn-lt"/>
              </a:defRPr>
            </a:lvl1pPr>
          </a:lstStyle>
          <a:p>
            <a:pPr lvl="0"/>
            <a:r>
              <a:rPr lang="en-GB" dirty="0"/>
              <a:t>Title here</a:t>
            </a:r>
            <a:endParaRPr lang="en-US" dirty="0"/>
          </a:p>
        </p:txBody>
      </p:sp>
      <p:sp>
        <p:nvSpPr>
          <p:cNvPr id="5" name="Text Placeholder 9">
            <a:extLst>
              <a:ext uri="{FF2B5EF4-FFF2-40B4-BE49-F238E27FC236}">
                <a16:creationId xmlns:a16="http://schemas.microsoft.com/office/drawing/2014/main" id="{E5B5F5F9-A923-2149-97CF-E3D5869AB051}"/>
              </a:ext>
            </a:extLst>
          </p:cNvPr>
          <p:cNvSpPr>
            <a:spLocks noGrp="1"/>
          </p:cNvSpPr>
          <p:nvPr>
            <p:ph type="body" sz="quarter" idx="11" hasCustomPrompt="1"/>
          </p:nvPr>
        </p:nvSpPr>
        <p:spPr>
          <a:xfrm>
            <a:off x="606424" y="3367165"/>
            <a:ext cx="5286376" cy="323617"/>
          </a:xfrm>
          <a:prstGeom prst="rect">
            <a:avLst/>
          </a:prstGeom>
          <a:noFill/>
        </p:spPr>
        <p:txBody>
          <a:bodyPr/>
          <a:lstStyle>
            <a:lvl1pPr>
              <a:buNone/>
              <a:defRPr sz="1400">
                <a:solidFill>
                  <a:srgbClr val="E7480F"/>
                </a:solidFill>
                <a:latin typeface="Calibri" panose="020F0502020204030204" pitchFamily="34" charset="0"/>
                <a:cs typeface="Calibri" panose="020F0502020204030204" pitchFamily="34" charset="0"/>
              </a:defRPr>
            </a:lvl1pPr>
            <a:lvl2pPr>
              <a:buNone/>
              <a:defRPr sz="2400">
                <a:latin typeface="Raleway" pitchFamily="2" charset="77"/>
              </a:defRPr>
            </a:lvl2pPr>
            <a:lvl3pPr>
              <a:buNone/>
              <a:defRPr sz="2400">
                <a:latin typeface="Raleway" pitchFamily="2" charset="77"/>
              </a:defRPr>
            </a:lvl3pPr>
            <a:lvl4pPr>
              <a:buNone/>
              <a:defRPr sz="2400">
                <a:latin typeface="Raleway" pitchFamily="2" charset="77"/>
              </a:defRPr>
            </a:lvl4pPr>
            <a:lvl5pPr>
              <a:buNone/>
              <a:defRPr sz="2400">
                <a:latin typeface="Raleway" pitchFamily="2" charset="77"/>
              </a:defRPr>
            </a:lvl5pPr>
          </a:lstStyle>
          <a:p>
            <a:pPr lvl="0"/>
            <a:r>
              <a:rPr lang="en-GB" dirty="0"/>
              <a:t>Subheading here</a:t>
            </a:r>
            <a:endParaRPr lang="en-US" dirty="0"/>
          </a:p>
        </p:txBody>
      </p:sp>
      <p:sp>
        <p:nvSpPr>
          <p:cNvPr id="6" name="Text Placeholder 9">
            <a:extLst>
              <a:ext uri="{FF2B5EF4-FFF2-40B4-BE49-F238E27FC236}">
                <a16:creationId xmlns:a16="http://schemas.microsoft.com/office/drawing/2014/main" id="{5148766F-2453-2F40-96C2-E4954F243A10}"/>
              </a:ext>
            </a:extLst>
          </p:cNvPr>
          <p:cNvSpPr>
            <a:spLocks noGrp="1"/>
          </p:cNvSpPr>
          <p:nvPr>
            <p:ph type="body" sz="quarter" idx="12" hasCustomPrompt="1"/>
          </p:nvPr>
        </p:nvSpPr>
        <p:spPr>
          <a:xfrm>
            <a:off x="606424" y="3848101"/>
            <a:ext cx="5286376" cy="2425699"/>
          </a:xfrm>
          <a:prstGeom prst="rect">
            <a:avLst/>
          </a:prstGeom>
          <a:noFill/>
        </p:spPr>
        <p:txBody>
          <a:bodyPr/>
          <a:lstStyle>
            <a:lvl1pPr>
              <a:buNone/>
              <a:defRPr sz="1400">
                <a:solidFill>
                  <a:schemeClr val="tx1"/>
                </a:solidFill>
                <a:latin typeface="+mn-lt"/>
              </a:defRPr>
            </a:lvl1pPr>
            <a:lvl2pPr>
              <a:buNone/>
              <a:defRPr sz="2400">
                <a:latin typeface="Raleway" pitchFamily="2" charset="77"/>
              </a:defRPr>
            </a:lvl2pPr>
            <a:lvl3pPr>
              <a:buNone/>
              <a:defRPr sz="2400">
                <a:latin typeface="Raleway" pitchFamily="2" charset="77"/>
              </a:defRPr>
            </a:lvl3pPr>
            <a:lvl4pPr>
              <a:buNone/>
              <a:defRPr sz="2400">
                <a:latin typeface="Raleway" pitchFamily="2" charset="77"/>
              </a:defRPr>
            </a:lvl4pPr>
            <a:lvl5pPr>
              <a:buNone/>
              <a:defRPr sz="2400">
                <a:latin typeface="Raleway" pitchFamily="2" charset="77"/>
              </a:defRPr>
            </a:lvl5pPr>
          </a:lstStyle>
          <a:p>
            <a:pPr lvl="0"/>
            <a:r>
              <a:rPr lang="en-GB" dirty="0"/>
              <a:t>Body text here</a:t>
            </a:r>
            <a:endParaRPr lang="en-US" dirty="0"/>
          </a:p>
        </p:txBody>
      </p:sp>
      <p:sp>
        <p:nvSpPr>
          <p:cNvPr id="3" name="Picture Placeholder 2">
            <a:extLst>
              <a:ext uri="{FF2B5EF4-FFF2-40B4-BE49-F238E27FC236}">
                <a16:creationId xmlns:a16="http://schemas.microsoft.com/office/drawing/2014/main" id="{735CCE4F-5159-1F4B-8984-B8E840B39CA7}"/>
              </a:ext>
            </a:extLst>
          </p:cNvPr>
          <p:cNvSpPr>
            <a:spLocks noGrp="1"/>
          </p:cNvSpPr>
          <p:nvPr>
            <p:ph type="pic" sz="quarter" idx="13" hasCustomPrompt="1"/>
          </p:nvPr>
        </p:nvSpPr>
        <p:spPr>
          <a:xfrm>
            <a:off x="6184900" y="2062163"/>
            <a:ext cx="5286376" cy="4211637"/>
          </a:xfrm>
          <a:prstGeom prst="rect">
            <a:avLst/>
          </a:prstGeom>
        </p:spPr>
        <p:txBody>
          <a:bodyPr/>
          <a:lstStyle>
            <a:lvl1pPr>
              <a:buNone/>
              <a:defRPr sz="1000" b="0" i="1">
                <a:latin typeface="Calibri" panose="020F0502020204030204" pitchFamily="34" charset="0"/>
                <a:cs typeface="Calibri" panose="020F0502020204030204" pitchFamily="34" charset="0"/>
              </a:defRPr>
            </a:lvl1pPr>
          </a:lstStyle>
          <a:p>
            <a:r>
              <a:rPr lang="en-US" dirty="0"/>
              <a:t>Picture here</a:t>
            </a:r>
          </a:p>
        </p:txBody>
      </p:sp>
    </p:spTree>
    <p:extLst>
      <p:ext uri="{BB962C8B-B14F-4D97-AF65-F5344CB8AC3E}">
        <p14:creationId xmlns:p14="http://schemas.microsoft.com/office/powerpoint/2010/main" val="20307093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A18C92-ECED-FF4C-BB6F-008F7389ABBD}"/>
              </a:ext>
            </a:extLst>
          </p:cNvPr>
          <p:cNvSpPr>
            <a:spLocks noGrp="1"/>
          </p:cNvSpPr>
          <p:nvPr>
            <p:ph type="body" sz="quarter" idx="10" hasCustomPrompt="1"/>
          </p:nvPr>
        </p:nvSpPr>
        <p:spPr>
          <a:xfrm>
            <a:off x="606424" y="2062163"/>
            <a:ext cx="10810876" cy="490537"/>
          </a:xfrm>
          <a:prstGeom prst="rect">
            <a:avLst/>
          </a:prstGeom>
        </p:spPr>
        <p:txBody>
          <a:bodyPr/>
          <a:lstStyle>
            <a:lvl1pPr>
              <a:buNone/>
              <a:defRPr>
                <a:latin typeface="+mn-lt"/>
              </a:defRPr>
            </a:lvl1pPr>
          </a:lstStyle>
          <a:p>
            <a:pPr lvl="0"/>
            <a:r>
              <a:rPr lang="en-GB" dirty="0"/>
              <a:t>Title here</a:t>
            </a:r>
            <a:endParaRPr lang="en-US" dirty="0"/>
          </a:p>
        </p:txBody>
      </p:sp>
      <p:sp>
        <p:nvSpPr>
          <p:cNvPr id="10" name="Text Placeholder 9">
            <a:extLst>
              <a:ext uri="{FF2B5EF4-FFF2-40B4-BE49-F238E27FC236}">
                <a16:creationId xmlns:a16="http://schemas.microsoft.com/office/drawing/2014/main" id="{B5F7DBEB-6111-C844-9DF0-B38284B0F8D1}"/>
              </a:ext>
            </a:extLst>
          </p:cNvPr>
          <p:cNvSpPr>
            <a:spLocks noGrp="1"/>
          </p:cNvSpPr>
          <p:nvPr>
            <p:ph type="body" sz="quarter" idx="11" hasCustomPrompt="1"/>
          </p:nvPr>
        </p:nvSpPr>
        <p:spPr>
          <a:xfrm>
            <a:off x="606424" y="2833765"/>
            <a:ext cx="10810876" cy="323617"/>
          </a:xfrm>
          <a:prstGeom prst="rect">
            <a:avLst/>
          </a:prstGeom>
          <a:noFill/>
        </p:spPr>
        <p:txBody>
          <a:bodyPr/>
          <a:lstStyle>
            <a:lvl1pPr>
              <a:buNone/>
              <a:defRPr sz="1400">
                <a:solidFill>
                  <a:srgbClr val="E7480F"/>
                </a:solidFill>
                <a:latin typeface="+mn-lt"/>
              </a:defRPr>
            </a:lvl1pPr>
            <a:lvl2pPr>
              <a:buNone/>
              <a:defRPr sz="2400">
                <a:latin typeface="Raleway" pitchFamily="2" charset="77"/>
              </a:defRPr>
            </a:lvl2pPr>
            <a:lvl3pPr>
              <a:buNone/>
              <a:defRPr sz="2400">
                <a:latin typeface="Raleway" pitchFamily="2" charset="77"/>
              </a:defRPr>
            </a:lvl3pPr>
            <a:lvl4pPr>
              <a:buNone/>
              <a:defRPr sz="2400">
                <a:latin typeface="Raleway" pitchFamily="2" charset="77"/>
              </a:defRPr>
            </a:lvl4pPr>
            <a:lvl5pPr>
              <a:buNone/>
              <a:defRPr sz="2400">
                <a:latin typeface="Raleway" pitchFamily="2" charset="77"/>
              </a:defRPr>
            </a:lvl5pPr>
          </a:lstStyle>
          <a:p>
            <a:pPr lvl="0"/>
            <a:r>
              <a:rPr lang="en-GB" dirty="0"/>
              <a:t>Subheading here</a:t>
            </a:r>
            <a:endParaRPr lang="en-US" dirty="0"/>
          </a:p>
        </p:txBody>
      </p:sp>
      <p:sp>
        <p:nvSpPr>
          <p:cNvPr id="4" name="Text Placeholder 9">
            <a:extLst>
              <a:ext uri="{FF2B5EF4-FFF2-40B4-BE49-F238E27FC236}">
                <a16:creationId xmlns:a16="http://schemas.microsoft.com/office/drawing/2014/main" id="{5621589F-7C92-D14C-90FF-C95B5EE9C513}"/>
              </a:ext>
            </a:extLst>
          </p:cNvPr>
          <p:cNvSpPr>
            <a:spLocks noGrp="1"/>
          </p:cNvSpPr>
          <p:nvPr>
            <p:ph type="body" sz="quarter" idx="12" hasCustomPrompt="1"/>
          </p:nvPr>
        </p:nvSpPr>
        <p:spPr>
          <a:xfrm>
            <a:off x="606424" y="3314701"/>
            <a:ext cx="10810876" cy="3009899"/>
          </a:xfrm>
          <a:prstGeom prst="rect">
            <a:avLst/>
          </a:prstGeom>
          <a:noFill/>
        </p:spPr>
        <p:txBody>
          <a:bodyPr/>
          <a:lstStyle>
            <a:lvl1pPr>
              <a:buNone/>
              <a:defRPr sz="1400">
                <a:solidFill>
                  <a:schemeClr val="tx1"/>
                </a:solidFill>
                <a:latin typeface="+mn-lt"/>
              </a:defRPr>
            </a:lvl1pPr>
            <a:lvl2pPr>
              <a:buNone/>
              <a:defRPr sz="2400">
                <a:latin typeface="Raleway" pitchFamily="2" charset="77"/>
              </a:defRPr>
            </a:lvl2pPr>
            <a:lvl3pPr>
              <a:buNone/>
              <a:defRPr sz="2400">
                <a:latin typeface="Raleway" pitchFamily="2" charset="77"/>
              </a:defRPr>
            </a:lvl3pPr>
            <a:lvl4pPr>
              <a:buNone/>
              <a:defRPr sz="2400">
                <a:latin typeface="Raleway" pitchFamily="2" charset="77"/>
              </a:defRPr>
            </a:lvl4pPr>
            <a:lvl5pPr>
              <a:buNone/>
              <a:defRPr sz="2400">
                <a:latin typeface="Raleway" pitchFamily="2" charset="77"/>
              </a:defRPr>
            </a:lvl5pPr>
          </a:lstStyle>
          <a:p>
            <a:pPr lvl="0"/>
            <a:r>
              <a:rPr lang="en-GB" dirty="0"/>
              <a:t>Body text here</a:t>
            </a:r>
            <a:endParaRPr lang="en-US" dirty="0"/>
          </a:p>
        </p:txBody>
      </p:sp>
    </p:spTree>
    <p:extLst>
      <p:ext uri="{BB962C8B-B14F-4D97-AF65-F5344CB8AC3E}">
        <p14:creationId xmlns:p14="http://schemas.microsoft.com/office/powerpoint/2010/main" val="10602756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8EF2274E-A729-004D-9A21-271EA578CCF3}"/>
              </a:ext>
            </a:extLst>
          </p:cNvPr>
          <p:cNvSpPr>
            <a:spLocks noGrp="1"/>
          </p:cNvSpPr>
          <p:nvPr>
            <p:ph type="body" sz="quarter" idx="11" hasCustomPrompt="1"/>
          </p:nvPr>
        </p:nvSpPr>
        <p:spPr>
          <a:xfrm>
            <a:off x="1783831" y="2473847"/>
            <a:ext cx="4052549" cy="1483557"/>
          </a:xfrm>
          <a:prstGeom prst="rect">
            <a:avLst/>
          </a:prstGeom>
        </p:spPr>
        <p:txBody>
          <a:bodyPr/>
          <a:lstStyle>
            <a:lvl1pPr marL="0" indent="0">
              <a:buNone/>
              <a:defRPr sz="3199" b="0">
                <a:solidFill>
                  <a:schemeClr val="bg1"/>
                </a:solidFill>
              </a:defRPr>
            </a:lvl1pPr>
            <a:lvl2pPr marL="457131" indent="0">
              <a:buNone/>
              <a:defRPr sz="2400"/>
            </a:lvl2pPr>
            <a:lvl3pPr marL="914262" indent="0">
              <a:buNone/>
              <a:defRPr sz="2400"/>
            </a:lvl3pPr>
            <a:lvl4pPr marL="1371394" indent="0">
              <a:buNone/>
              <a:defRPr sz="2400"/>
            </a:lvl4pPr>
            <a:lvl5pPr marL="1828524" indent="0">
              <a:buNone/>
              <a:defRPr sz="2400"/>
            </a:lvl5pPr>
          </a:lstStyle>
          <a:p>
            <a:pPr lvl="0"/>
            <a:r>
              <a:rPr lang="en-US" dirty="0"/>
              <a:t>Call to action here</a:t>
            </a:r>
          </a:p>
          <a:p>
            <a:pPr lvl="0"/>
            <a:endParaRPr lang="en-US" dirty="0"/>
          </a:p>
        </p:txBody>
      </p:sp>
      <p:sp>
        <p:nvSpPr>
          <p:cNvPr id="4" name="Picture Placeholder 3">
            <a:extLst>
              <a:ext uri="{FF2B5EF4-FFF2-40B4-BE49-F238E27FC236}">
                <a16:creationId xmlns:a16="http://schemas.microsoft.com/office/drawing/2014/main" id="{42EB2192-C90C-8641-B105-02A1B5253CD8}"/>
              </a:ext>
            </a:extLst>
          </p:cNvPr>
          <p:cNvSpPr>
            <a:spLocks noGrp="1"/>
          </p:cNvSpPr>
          <p:nvPr>
            <p:ph type="pic" sz="quarter" idx="12" hasCustomPrompt="1"/>
          </p:nvPr>
        </p:nvSpPr>
        <p:spPr>
          <a:xfrm>
            <a:off x="584201" y="2473845"/>
            <a:ext cx="1049728" cy="928321"/>
          </a:xfrm>
          <a:prstGeom prst="rect">
            <a:avLst/>
          </a:prstGeom>
        </p:spPr>
        <p:txBody>
          <a:bodyPr/>
          <a:lstStyle/>
          <a:p>
            <a:r>
              <a:rPr lang="en-US" dirty="0"/>
              <a:t>Icon</a:t>
            </a:r>
          </a:p>
        </p:txBody>
      </p:sp>
      <p:sp>
        <p:nvSpPr>
          <p:cNvPr id="20" name="Text Placeholder 11">
            <a:extLst>
              <a:ext uri="{FF2B5EF4-FFF2-40B4-BE49-F238E27FC236}">
                <a16:creationId xmlns:a16="http://schemas.microsoft.com/office/drawing/2014/main" id="{62016306-DDD0-564F-BD19-97FCE0764854}"/>
              </a:ext>
            </a:extLst>
          </p:cNvPr>
          <p:cNvSpPr>
            <a:spLocks noGrp="1"/>
          </p:cNvSpPr>
          <p:nvPr>
            <p:ph type="body" sz="quarter" idx="19" hasCustomPrompt="1"/>
          </p:nvPr>
        </p:nvSpPr>
        <p:spPr>
          <a:xfrm>
            <a:off x="584200" y="1514477"/>
            <a:ext cx="11019970" cy="464226"/>
          </a:xfrm>
          <a:prstGeom prst="rect">
            <a:avLst/>
          </a:prstGeom>
        </p:spPr>
        <p:txBody>
          <a:bodyPr/>
          <a:lstStyle>
            <a:lvl1pPr marL="0" indent="0">
              <a:buNone/>
              <a:defRPr sz="3199" b="1">
                <a:solidFill>
                  <a:schemeClr val="bg1"/>
                </a:solidFill>
              </a:defRPr>
            </a:lvl1pPr>
            <a:lvl2pPr marL="457131" indent="0">
              <a:buNone/>
              <a:defRPr sz="2400"/>
            </a:lvl2pPr>
            <a:lvl3pPr marL="914262" indent="0">
              <a:buNone/>
              <a:defRPr sz="2400"/>
            </a:lvl3pPr>
            <a:lvl4pPr marL="1371394" indent="0">
              <a:buNone/>
              <a:defRPr sz="2400"/>
            </a:lvl4pPr>
            <a:lvl5pPr marL="1828524" indent="0">
              <a:buNone/>
              <a:defRPr sz="2400"/>
            </a:lvl5pPr>
          </a:lstStyle>
          <a:p>
            <a:pPr lvl="0"/>
            <a:r>
              <a:rPr lang="en-US" dirty="0"/>
              <a:t>Title here</a:t>
            </a:r>
          </a:p>
        </p:txBody>
      </p:sp>
      <p:sp>
        <p:nvSpPr>
          <p:cNvPr id="25" name="Text Placeholder 11">
            <a:extLst>
              <a:ext uri="{FF2B5EF4-FFF2-40B4-BE49-F238E27FC236}">
                <a16:creationId xmlns:a16="http://schemas.microsoft.com/office/drawing/2014/main" id="{5C94DD51-FAA4-3B4B-9745-877CC284F00C}"/>
              </a:ext>
            </a:extLst>
          </p:cNvPr>
          <p:cNvSpPr>
            <a:spLocks noGrp="1"/>
          </p:cNvSpPr>
          <p:nvPr>
            <p:ph type="body" sz="quarter" idx="20" hasCustomPrompt="1"/>
          </p:nvPr>
        </p:nvSpPr>
        <p:spPr>
          <a:xfrm>
            <a:off x="1783831" y="4452548"/>
            <a:ext cx="4052549" cy="1483557"/>
          </a:xfrm>
          <a:prstGeom prst="rect">
            <a:avLst/>
          </a:prstGeom>
        </p:spPr>
        <p:txBody>
          <a:bodyPr/>
          <a:lstStyle>
            <a:lvl1pPr marL="0" indent="0">
              <a:buNone/>
              <a:defRPr sz="3199" b="0">
                <a:solidFill>
                  <a:schemeClr val="bg1"/>
                </a:solidFill>
              </a:defRPr>
            </a:lvl1pPr>
            <a:lvl2pPr marL="457131" indent="0">
              <a:buNone/>
              <a:defRPr sz="2400"/>
            </a:lvl2pPr>
            <a:lvl3pPr marL="914262" indent="0">
              <a:buNone/>
              <a:defRPr sz="2400"/>
            </a:lvl3pPr>
            <a:lvl4pPr marL="1371394" indent="0">
              <a:buNone/>
              <a:defRPr sz="2400"/>
            </a:lvl4pPr>
            <a:lvl5pPr marL="1828524" indent="0">
              <a:buNone/>
              <a:defRPr sz="2400"/>
            </a:lvl5pPr>
          </a:lstStyle>
          <a:p>
            <a:pPr lvl="0"/>
            <a:r>
              <a:rPr lang="en-US" dirty="0"/>
              <a:t>Call to action here</a:t>
            </a:r>
          </a:p>
          <a:p>
            <a:pPr lvl="0"/>
            <a:endParaRPr lang="en-US" dirty="0"/>
          </a:p>
        </p:txBody>
      </p:sp>
      <p:sp>
        <p:nvSpPr>
          <p:cNvPr id="26" name="Picture Placeholder 3">
            <a:extLst>
              <a:ext uri="{FF2B5EF4-FFF2-40B4-BE49-F238E27FC236}">
                <a16:creationId xmlns:a16="http://schemas.microsoft.com/office/drawing/2014/main" id="{BF30A94C-1830-1D44-A6DF-C57876E6E009}"/>
              </a:ext>
            </a:extLst>
          </p:cNvPr>
          <p:cNvSpPr>
            <a:spLocks noGrp="1"/>
          </p:cNvSpPr>
          <p:nvPr>
            <p:ph type="pic" sz="quarter" idx="21" hasCustomPrompt="1"/>
          </p:nvPr>
        </p:nvSpPr>
        <p:spPr>
          <a:xfrm>
            <a:off x="584201" y="4452546"/>
            <a:ext cx="1049728" cy="928321"/>
          </a:xfrm>
          <a:prstGeom prst="rect">
            <a:avLst/>
          </a:prstGeom>
        </p:spPr>
        <p:txBody>
          <a:bodyPr/>
          <a:lstStyle/>
          <a:p>
            <a:r>
              <a:rPr lang="en-US" dirty="0"/>
              <a:t>Icon</a:t>
            </a:r>
          </a:p>
        </p:txBody>
      </p:sp>
      <p:sp>
        <p:nvSpPr>
          <p:cNvPr id="31" name="Text Placeholder 11">
            <a:extLst>
              <a:ext uri="{FF2B5EF4-FFF2-40B4-BE49-F238E27FC236}">
                <a16:creationId xmlns:a16="http://schemas.microsoft.com/office/drawing/2014/main" id="{9F7BD16B-C05B-DE4B-8E61-197F8A78E924}"/>
              </a:ext>
            </a:extLst>
          </p:cNvPr>
          <p:cNvSpPr>
            <a:spLocks noGrp="1"/>
          </p:cNvSpPr>
          <p:nvPr>
            <p:ph type="body" sz="quarter" idx="22" hasCustomPrompt="1"/>
          </p:nvPr>
        </p:nvSpPr>
        <p:spPr>
          <a:xfrm>
            <a:off x="7551622" y="2473845"/>
            <a:ext cx="4052549" cy="1483557"/>
          </a:xfrm>
          <a:prstGeom prst="rect">
            <a:avLst/>
          </a:prstGeom>
        </p:spPr>
        <p:txBody>
          <a:bodyPr/>
          <a:lstStyle>
            <a:lvl1pPr marL="0" indent="0">
              <a:buNone/>
              <a:defRPr sz="3199" b="0">
                <a:solidFill>
                  <a:schemeClr val="bg1"/>
                </a:solidFill>
              </a:defRPr>
            </a:lvl1pPr>
            <a:lvl2pPr marL="457131" indent="0">
              <a:buNone/>
              <a:defRPr sz="2400"/>
            </a:lvl2pPr>
            <a:lvl3pPr marL="914262" indent="0">
              <a:buNone/>
              <a:defRPr sz="2400"/>
            </a:lvl3pPr>
            <a:lvl4pPr marL="1371394" indent="0">
              <a:buNone/>
              <a:defRPr sz="2400"/>
            </a:lvl4pPr>
            <a:lvl5pPr marL="1828524" indent="0">
              <a:buNone/>
              <a:defRPr sz="2400"/>
            </a:lvl5pPr>
          </a:lstStyle>
          <a:p>
            <a:pPr lvl="0"/>
            <a:r>
              <a:rPr lang="en-US" dirty="0"/>
              <a:t>Call to action here</a:t>
            </a:r>
          </a:p>
          <a:p>
            <a:pPr lvl="0"/>
            <a:endParaRPr lang="en-US" dirty="0"/>
          </a:p>
        </p:txBody>
      </p:sp>
      <p:sp>
        <p:nvSpPr>
          <p:cNvPr id="32" name="Picture Placeholder 3">
            <a:extLst>
              <a:ext uri="{FF2B5EF4-FFF2-40B4-BE49-F238E27FC236}">
                <a16:creationId xmlns:a16="http://schemas.microsoft.com/office/drawing/2014/main" id="{3FA215FF-2B9C-4843-9615-297C2EA2F232}"/>
              </a:ext>
            </a:extLst>
          </p:cNvPr>
          <p:cNvSpPr>
            <a:spLocks noGrp="1"/>
          </p:cNvSpPr>
          <p:nvPr>
            <p:ph type="pic" sz="quarter" idx="23" hasCustomPrompt="1"/>
          </p:nvPr>
        </p:nvSpPr>
        <p:spPr>
          <a:xfrm>
            <a:off x="6351991" y="2473843"/>
            <a:ext cx="1049728" cy="928321"/>
          </a:xfrm>
          <a:prstGeom prst="rect">
            <a:avLst/>
          </a:prstGeom>
        </p:spPr>
        <p:txBody>
          <a:bodyPr/>
          <a:lstStyle/>
          <a:p>
            <a:r>
              <a:rPr lang="en-US" dirty="0"/>
              <a:t>Icon</a:t>
            </a:r>
          </a:p>
        </p:txBody>
      </p:sp>
      <p:sp>
        <p:nvSpPr>
          <p:cNvPr id="33" name="Text Placeholder 11">
            <a:extLst>
              <a:ext uri="{FF2B5EF4-FFF2-40B4-BE49-F238E27FC236}">
                <a16:creationId xmlns:a16="http://schemas.microsoft.com/office/drawing/2014/main" id="{DBC69B01-96BD-0945-B62F-15ACB44B614F}"/>
              </a:ext>
            </a:extLst>
          </p:cNvPr>
          <p:cNvSpPr>
            <a:spLocks noGrp="1"/>
          </p:cNvSpPr>
          <p:nvPr>
            <p:ph type="body" sz="quarter" idx="24" hasCustomPrompt="1"/>
          </p:nvPr>
        </p:nvSpPr>
        <p:spPr>
          <a:xfrm>
            <a:off x="7551622" y="4452546"/>
            <a:ext cx="4052549" cy="1483557"/>
          </a:xfrm>
          <a:prstGeom prst="rect">
            <a:avLst/>
          </a:prstGeom>
        </p:spPr>
        <p:txBody>
          <a:bodyPr/>
          <a:lstStyle>
            <a:lvl1pPr marL="0" indent="0">
              <a:buNone/>
              <a:defRPr sz="3199" b="0">
                <a:solidFill>
                  <a:schemeClr val="bg1"/>
                </a:solidFill>
              </a:defRPr>
            </a:lvl1pPr>
            <a:lvl2pPr marL="457131" indent="0">
              <a:buNone/>
              <a:defRPr sz="2400"/>
            </a:lvl2pPr>
            <a:lvl3pPr marL="914262" indent="0">
              <a:buNone/>
              <a:defRPr sz="2400"/>
            </a:lvl3pPr>
            <a:lvl4pPr marL="1371394" indent="0">
              <a:buNone/>
              <a:defRPr sz="2400"/>
            </a:lvl4pPr>
            <a:lvl5pPr marL="1828524" indent="0">
              <a:buNone/>
              <a:defRPr sz="2400"/>
            </a:lvl5pPr>
          </a:lstStyle>
          <a:p>
            <a:pPr lvl="0"/>
            <a:r>
              <a:rPr lang="en-US" dirty="0"/>
              <a:t>Call to action here</a:t>
            </a:r>
          </a:p>
          <a:p>
            <a:pPr lvl="0"/>
            <a:endParaRPr lang="en-US" dirty="0"/>
          </a:p>
        </p:txBody>
      </p:sp>
      <p:sp>
        <p:nvSpPr>
          <p:cNvPr id="34" name="Picture Placeholder 3">
            <a:extLst>
              <a:ext uri="{FF2B5EF4-FFF2-40B4-BE49-F238E27FC236}">
                <a16:creationId xmlns:a16="http://schemas.microsoft.com/office/drawing/2014/main" id="{CBB002D3-58B2-544C-8C1A-6D6ECEEB6A8E}"/>
              </a:ext>
            </a:extLst>
          </p:cNvPr>
          <p:cNvSpPr>
            <a:spLocks noGrp="1"/>
          </p:cNvSpPr>
          <p:nvPr>
            <p:ph type="pic" sz="quarter" idx="25" hasCustomPrompt="1"/>
          </p:nvPr>
        </p:nvSpPr>
        <p:spPr>
          <a:xfrm>
            <a:off x="6351991" y="4452544"/>
            <a:ext cx="1049728" cy="928321"/>
          </a:xfrm>
          <a:prstGeom prst="rect">
            <a:avLst/>
          </a:prstGeom>
        </p:spPr>
        <p:txBody>
          <a:bodyPr/>
          <a:lstStyle/>
          <a:p>
            <a:r>
              <a:rPr lang="en-US" dirty="0"/>
              <a:t>Icon</a:t>
            </a:r>
          </a:p>
        </p:txBody>
      </p:sp>
    </p:spTree>
    <p:extLst>
      <p:ext uri="{BB962C8B-B14F-4D97-AF65-F5344CB8AC3E}">
        <p14:creationId xmlns:p14="http://schemas.microsoft.com/office/powerpoint/2010/main" val="30904541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grpSp>
        <p:nvGrpSpPr>
          <p:cNvPr id="30" name="Google Shape;113;p7"/>
          <p:cNvGrpSpPr/>
          <p:nvPr userDrawn="1"/>
        </p:nvGrpSpPr>
        <p:grpSpPr>
          <a:xfrm flipH="1">
            <a:off x="4019107" y="0"/>
            <a:ext cx="8172893" cy="1327351"/>
            <a:chOff x="1297954" y="330075"/>
            <a:chExt cx="5169293" cy="1699506"/>
          </a:xfrm>
          <a:solidFill>
            <a:schemeClr val="bg2"/>
          </a:solidFill>
        </p:grpSpPr>
        <p:sp>
          <p:nvSpPr>
            <p:cNvPr id="31" name="Google Shape;114;p7"/>
            <p:cNvSpPr/>
            <p:nvPr/>
          </p:nvSpPr>
          <p:spPr>
            <a:xfrm>
              <a:off x="1297954" y="330081"/>
              <a:ext cx="3476700" cy="16995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srgbClr val="484947"/>
                </a:solidFill>
                <a:effectLst/>
                <a:uLnTx/>
                <a:uFillTx/>
                <a:latin typeface="Calibri" panose="020F0502020204030204"/>
                <a:ea typeface="+mn-ea"/>
                <a:cs typeface="+mn-cs"/>
              </a:endParaRPr>
            </a:p>
          </p:txBody>
        </p:sp>
        <p:sp>
          <p:nvSpPr>
            <p:cNvPr id="32" name="Google Shape;115;p7"/>
            <p:cNvSpPr/>
            <p:nvPr userDrawn="1"/>
          </p:nvSpPr>
          <p:spPr>
            <a:xfrm>
              <a:off x="4767747" y="330075"/>
              <a:ext cx="1699500" cy="1699500"/>
            </a:xfrm>
            <a:prstGeom prst="rtTriangl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srgbClr val="484947"/>
                </a:solidFill>
                <a:effectLst/>
                <a:uLnTx/>
                <a:uFillTx/>
                <a:latin typeface="Calibri" panose="020F0502020204030204"/>
                <a:ea typeface="+mn-ea"/>
                <a:cs typeface="+mn-cs"/>
              </a:endParaRPr>
            </a:p>
          </p:txBody>
        </p:sp>
      </p:grpSp>
      <p:sp>
        <p:nvSpPr>
          <p:cNvPr id="14" name="Google Shape;104;p7"/>
          <p:cNvSpPr/>
          <p:nvPr userDrawn="1"/>
        </p:nvSpPr>
        <p:spPr>
          <a:xfrm>
            <a:off x="6369849" y="133351"/>
            <a:ext cx="702505" cy="247646"/>
          </a:xfrm>
          <a:prstGeom prst="triangle">
            <a:avLst>
              <a:gd name="adj" fmla="val 32425"/>
            </a:avLst>
          </a:prstGeom>
          <a:solidFill>
            <a:srgbClr val="005E60"/>
          </a:solidFill>
          <a:ln>
            <a:noFill/>
          </a:ln>
        </p:spPr>
        <p:txBody>
          <a:bodyPr spcFirstLastPara="1" wrap="square" lIns="91298" tIns="91298" rIns="91298" bIns="9129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srgbClr val="484947"/>
              </a:solidFill>
              <a:effectLst/>
              <a:uLnTx/>
              <a:uFillTx/>
              <a:latin typeface="Arvo"/>
              <a:ea typeface="Arvo"/>
              <a:cs typeface="Arvo"/>
              <a:sym typeface="Arvo"/>
            </a:endParaRPr>
          </a:p>
        </p:txBody>
      </p:sp>
      <p:grpSp>
        <p:nvGrpSpPr>
          <p:cNvPr id="7" name="Google Shape;105;p7"/>
          <p:cNvGrpSpPr/>
          <p:nvPr userDrawn="1"/>
        </p:nvGrpSpPr>
        <p:grpSpPr>
          <a:xfrm rot="10800000" flipH="1">
            <a:off x="3" y="42"/>
            <a:ext cx="6756168" cy="1327314"/>
            <a:chOff x="-2168138" y="330075"/>
            <a:chExt cx="8650663" cy="1699506"/>
          </a:xfrm>
          <a:solidFill>
            <a:schemeClr val="bg1">
              <a:lumMod val="75000"/>
            </a:schemeClr>
          </a:solidFill>
        </p:grpSpPr>
        <p:sp>
          <p:nvSpPr>
            <p:cNvPr id="8" name="Google Shape;106;p7"/>
            <p:cNvSpPr/>
            <p:nvPr/>
          </p:nvSpPr>
          <p:spPr>
            <a:xfrm>
              <a:off x="-2168138" y="330081"/>
              <a:ext cx="6958200" cy="16995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srgbClr val="484947"/>
                </a:solidFill>
                <a:effectLst/>
                <a:uLnTx/>
                <a:uFillTx/>
                <a:latin typeface="Arvo"/>
                <a:ea typeface="Arvo"/>
                <a:cs typeface="Arvo"/>
                <a:sym typeface="Arvo"/>
              </a:endParaRPr>
            </a:p>
          </p:txBody>
        </p:sp>
        <p:sp>
          <p:nvSpPr>
            <p:cNvPr id="9" name="Google Shape;107;p7"/>
            <p:cNvSpPr/>
            <p:nvPr/>
          </p:nvSpPr>
          <p:spPr>
            <a:xfrm>
              <a:off x="4783025" y="330075"/>
              <a:ext cx="1699500" cy="1699500"/>
            </a:xfrm>
            <a:prstGeom prst="rtTriangl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srgbClr val="484947"/>
                </a:solidFill>
                <a:effectLst/>
                <a:uLnTx/>
                <a:uFillTx/>
                <a:latin typeface="Arvo"/>
                <a:ea typeface="Arvo"/>
                <a:cs typeface="Arvo"/>
                <a:sym typeface="Arvo"/>
              </a:endParaRPr>
            </a:p>
          </p:txBody>
        </p:sp>
      </p:grpSp>
      <p:grpSp>
        <p:nvGrpSpPr>
          <p:cNvPr id="10" name="Google Shape;108;p7"/>
          <p:cNvGrpSpPr/>
          <p:nvPr userDrawn="1"/>
        </p:nvGrpSpPr>
        <p:grpSpPr>
          <a:xfrm rot="10800000" flipH="1">
            <a:off x="-4" y="381008"/>
            <a:ext cx="7072430" cy="771744"/>
            <a:chOff x="-9092084" y="330075"/>
            <a:chExt cx="15574609" cy="1699501"/>
          </a:xfrm>
          <a:solidFill>
            <a:srgbClr val="00767A"/>
          </a:solidFill>
        </p:grpSpPr>
        <p:sp>
          <p:nvSpPr>
            <p:cNvPr id="11" name="Google Shape;109;p7"/>
            <p:cNvSpPr/>
            <p:nvPr/>
          </p:nvSpPr>
          <p:spPr>
            <a:xfrm>
              <a:off x="-9092084" y="330076"/>
              <a:ext cx="13882200" cy="16995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srgbClr val="484947"/>
                </a:solidFill>
                <a:effectLst/>
                <a:uLnTx/>
                <a:uFillTx/>
                <a:latin typeface="Arvo"/>
                <a:ea typeface="Arvo"/>
                <a:cs typeface="Arvo"/>
                <a:sym typeface="Arvo"/>
              </a:endParaRPr>
            </a:p>
          </p:txBody>
        </p:sp>
        <p:sp>
          <p:nvSpPr>
            <p:cNvPr id="12" name="Google Shape;110;p7"/>
            <p:cNvSpPr/>
            <p:nvPr/>
          </p:nvSpPr>
          <p:spPr>
            <a:xfrm>
              <a:off x="4783025" y="330075"/>
              <a:ext cx="1699500" cy="1699500"/>
            </a:xfrm>
            <a:prstGeom prst="rtTriangl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srgbClr val="484947"/>
                </a:solidFill>
                <a:effectLst/>
                <a:uLnTx/>
                <a:uFillTx/>
                <a:latin typeface="Arvo"/>
                <a:ea typeface="Arvo"/>
                <a:cs typeface="Arvo"/>
                <a:sym typeface="Arvo"/>
              </a:endParaRPr>
            </a:p>
          </p:txBody>
        </p:sp>
      </p:grpSp>
      <p:sp>
        <p:nvSpPr>
          <p:cNvPr id="13" name="Google Shape;119;p7"/>
          <p:cNvSpPr txBox="1">
            <a:spLocks noGrp="1"/>
          </p:cNvSpPr>
          <p:nvPr>
            <p:ph type="title"/>
          </p:nvPr>
        </p:nvSpPr>
        <p:spPr>
          <a:xfrm>
            <a:off x="255181" y="392575"/>
            <a:ext cx="5817494" cy="766200"/>
          </a:xfrm>
          <a:prstGeom prst="rect">
            <a:avLst/>
          </a:prstGeom>
        </p:spPr>
        <p:txBody>
          <a:bodyPr spcFirstLastPara="1" wrap="square" lIns="91425" tIns="91425" rIns="91425" bIns="91425" anchor="ctr" anchorCtr="0">
            <a:normAutofit/>
          </a:bodyPr>
          <a:lstStyle>
            <a:lvl1pPr lvl="0" rtl="0">
              <a:spcBef>
                <a:spcPts val="0"/>
              </a:spcBef>
              <a:spcAft>
                <a:spcPts val="0"/>
              </a:spcAft>
              <a:buSzPts val="2000"/>
              <a:buNone/>
              <a:defRPr sz="1997">
                <a:solidFill>
                  <a:schemeClr val="bg1"/>
                </a:solidFill>
                <a:latin typeface="Arial Black" panose="020B0A04020102020204" pitchFamily="34" charset="0"/>
                <a:cs typeface="Arial" panose="020B0604020202020204" pitchFamily="34" charset="0"/>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89505" y="342666"/>
            <a:ext cx="1918476" cy="64201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16300" y="380996"/>
            <a:ext cx="1562100" cy="628650"/>
          </a:xfrm>
          <a:prstGeom prst="rect">
            <a:avLst/>
          </a:prstGeom>
        </p:spPr>
      </p:pic>
    </p:spTree>
    <p:extLst>
      <p:ext uri="{BB962C8B-B14F-4D97-AF65-F5344CB8AC3E}">
        <p14:creationId xmlns:p14="http://schemas.microsoft.com/office/powerpoint/2010/main" val="16383287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2BA29-4BA3-43DB-BDCB-6C28C75310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5C8D295-5C12-4FAD-A66E-18DCED6554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AF3857E-3AD0-47D6-9496-55D5BBD8008F}"/>
              </a:ext>
            </a:extLst>
          </p:cNvPr>
          <p:cNvSpPr>
            <a:spLocks noGrp="1"/>
          </p:cNvSpPr>
          <p:nvPr>
            <p:ph type="dt" sz="half" idx="10"/>
          </p:nvPr>
        </p:nvSpPr>
        <p:spPr/>
        <p:txBody>
          <a:bodyPr/>
          <a:lstStyle/>
          <a:p>
            <a:fld id="{AAC16362-8F18-4496-B8D5-E0DC12B55A13}" type="datetimeFigureOut">
              <a:rPr lang="en-GB" smtClean="0"/>
              <a:t>17/03/2022</a:t>
            </a:fld>
            <a:endParaRPr lang="en-GB"/>
          </a:p>
        </p:txBody>
      </p:sp>
      <p:sp>
        <p:nvSpPr>
          <p:cNvPr id="5" name="Footer Placeholder 4">
            <a:extLst>
              <a:ext uri="{FF2B5EF4-FFF2-40B4-BE49-F238E27FC236}">
                <a16:creationId xmlns:a16="http://schemas.microsoft.com/office/drawing/2014/main" id="{A64CD9D0-F629-4EDD-9C6E-A2EDA8C0A3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928997-FE75-438A-A778-0B062AB10A9B}"/>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37474454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67CD0-DAB2-4EC0-AEBD-86D777C598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179554-7F1E-40FB-80A6-384A4C3EAB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A2B646-F51A-4F9B-BDD9-E1E92DD3C481}"/>
              </a:ext>
            </a:extLst>
          </p:cNvPr>
          <p:cNvSpPr>
            <a:spLocks noGrp="1"/>
          </p:cNvSpPr>
          <p:nvPr>
            <p:ph type="dt" sz="half" idx="10"/>
          </p:nvPr>
        </p:nvSpPr>
        <p:spPr/>
        <p:txBody>
          <a:bodyPr/>
          <a:lstStyle/>
          <a:p>
            <a:fld id="{AAC16362-8F18-4496-B8D5-E0DC12B55A13}" type="datetimeFigureOut">
              <a:rPr lang="en-GB" smtClean="0"/>
              <a:t>17/03/2022</a:t>
            </a:fld>
            <a:endParaRPr lang="en-GB"/>
          </a:p>
        </p:txBody>
      </p:sp>
      <p:sp>
        <p:nvSpPr>
          <p:cNvPr id="5" name="Footer Placeholder 4">
            <a:extLst>
              <a:ext uri="{FF2B5EF4-FFF2-40B4-BE49-F238E27FC236}">
                <a16:creationId xmlns:a16="http://schemas.microsoft.com/office/drawing/2014/main" id="{D9F54BC3-D4A3-458D-90FE-E07DE31B0B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BA927F-7B4E-477F-889A-7657BFA0D555}"/>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39612701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7FB0-867E-450B-87B7-C6AB4B7FFB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26B067D-5FE9-497C-9510-C93548BE7E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342E63-F67B-44FE-A11F-AAF95518C1C4}"/>
              </a:ext>
            </a:extLst>
          </p:cNvPr>
          <p:cNvSpPr>
            <a:spLocks noGrp="1"/>
          </p:cNvSpPr>
          <p:nvPr>
            <p:ph type="dt" sz="half" idx="10"/>
          </p:nvPr>
        </p:nvSpPr>
        <p:spPr/>
        <p:txBody>
          <a:bodyPr/>
          <a:lstStyle/>
          <a:p>
            <a:fld id="{AAC16362-8F18-4496-B8D5-E0DC12B55A13}" type="datetimeFigureOut">
              <a:rPr lang="en-GB" smtClean="0"/>
              <a:t>17/03/2022</a:t>
            </a:fld>
            <a:endParaRPr lang="en-GB"/>
          </a:p>
        </p:txBody>
      </p:sp>
      <p:sp>
        <p:nvSpPr>
          <p:cNvPr id="5" name="Footer Placeholder 4">
            <a:extLst>
              <a:ext uri="{FF2B5EF4-FFF2-40B4-BE49-F238E27FC236}">
                <a16:creationId xmlns:a16="http://schemas.microsoft.com/office/drawing/2014/main" id="{D1F96D42-7B07-4B21-ABFB-B8FFFFDDF5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1A5408-FD39-41C3-9718-E9AACC7202A0}"/>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1537946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lang="en-GB"/>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3/17/2022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GB" smtClean="0"/>
              <a:t>‹#›</a:t>
            </a:fld>
            <a:endParaRPr lang="en-GB"/>
          </a:p>
        </p:txBody>
      </p:sp>
    </p:spTree>
    <p:extLst>
      <p:ext uri="{BB962C8B-B14F-4D97-AF65-F5344CB8AC3E}">
        <p14:creationId xmlns:p14="http://schemas.microsoft.com/office/powerpoint/2010/main" val="6792029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C7708-994B-4B1F-96F9-4631BB518FE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F116895-93BA-4112-8BF7-B466A522DF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D3D1B11-DDA4-44E7-BD73-3052F4E944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88D2B90-5ABD-4374-BEDD-36D78F06F2D6}"/>
              </a:ext>
            </a:extLst>
          </p:cNvPr>
          <p:cNvSpPr>
            <a:spLocks noGrp="1"/>
          </p:cNvSpPr>
          <p:nvPr>
            <p:ph type="dt" sz="half" idx="10"/>
          </p:nvPr>
        </p:nvSpPr>
        <p:spPr/>
        <p:txBody>
          <a:bodyPr/>
          <a:lstStyle/>
          <a:p>
            <a:fld id="{AAC16362-8F18-4496-B8D5-E0DC12B55A13}" type="datetimeFigureOut">
              <a:rPr lang="en-GB" smtClean="0"/>
              <a:t>17/03/2022</a:t>
            </a:fld>
            <a:endParaRPr lang="en-GB"/>
          </a:p>
        </p:txBody>
      </p:sp>
      <p:sp>
        <p:nvSpPr>
          <p:cNvPr id="6" name="Footer Placeholder 5">
            <a:extLst>
              <a:ext uri="{FF2B5EF4-FFF2-40B4-BE49-F238E27FC236}">
                <a16:creationId xmlns:a16="http://schemas.microsoft.com/office/drawing/2014/main" id="{49F44413-F167-4D43-9585-B5F98D4D70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9D96A7-8D1A-4ACF-A6E0-6523A00EE1FE}"/>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26686096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57B44-CDE3-47CF-9C59-3536F114505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D4544F-EEF9-4B74-B8A1-B8167253F4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678048-557E-4A9D-82C1-4250B3A514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C7610F9-903D-4739-B072-A4227010AB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2C0A31-9325-4E81-8BF3-DED966FE48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C4AD27D-28CD-44E1-8FE4-6287A2330078}"/>
              </a:ext>
            </a:extLst>
          </p:cNvPr>
          <p:cNvSpPr>
            <a:spLocks noGrp="1"/>
          </p:cNvSpPr>
          <p:nvPr>
            <p:ph type="dt" sz="half" idx="10"/>
          </p:nvPr>
        </p:nvSpPr>
        <p:spPr/>
        <p:txBody>
          <a:bodyPr/>
          <a:lstStyle/>
          <a:p>
            <a:fld id="{AAC16362-8F18-4496-B8D5-E0DC12B55A13}" type="datetimeFigureOut">
              <a:rPr lang="en-GB" smtClean="0"/>
              <a:t>17/03/2022</a:t>
            </a:fld>
            <a:endParaRPr lang="en-GB"/>
          </a:p>
        </p:txBody>
      </p:sp>
      <p:sp>
        <p:nvSpPr>
          <p:cNvPr id="8" name="Footer Placeholder 7">
            <a:extLst>
              <a:ext uri="{FF2B5EF4-FFF2-40B4-BE49-F238E27FC236}">
                <a16:creationId xmlns:a16="http://schemas.microsoft.com/office/drawing/2014/main" id="{5FBE6158-EAE3-47C7-A055-8982BB752CB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1735654-01E4-43F5-8B3C-C721F5347C8A}"/>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14478747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2E091-2662-4A88-B2B1-971E67DA39C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62BB56C-55A5-445A-99A6-C4D85928C23D}"/>
              </a:ext>
            </a:extLst>
          </p:cNvPr>
          <p:cNvSpPr>
            <a:spLocks noGrp="1"/>
          </p:cNvSpPr>
          <p:nvPr>
            <p:ph type="dt" sz="half" idx="10"/>
          </p:nvPr>
        </p:nvSpPr>
        <p:spPr/>
        <p:txBody>
          <a:bodyPr/>
          <a:lstStyle/>
          <a:p>
            <a:fld id="{AAC16362-8F18-4496-B8D5-E0DC12B55A13}" type="datetimeFigureOut">
              <a:rPr lang="en-GB" smtClean="0"/>
              <a:t>17/03/2022</a:t>
            </a:fld>
            <a:endParaRPr lang="en-GB"/>
          </a:p>
        </p:txBody>
      </p:sp>
      <p:sp>
        <p:nvSpPr>
          <p:cNvPr id="4" name="Footer Placeholder 3">
            <a:extLst>
              <a:ext uri="{FF2B5EF4-FFF2-40B4-BE49-F238E27FC236}">
                <a16:creationId xmlns:a16="http://schemas.microsoft.com/office/drawing/2014/main" id="{161874C2-596E-44DA-84F5-DEDDC66FECD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FCFC3C5-B76D-40C0-9E2E-02DDC7985A5E}"/>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17261951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8CF3A4-C381-4E4E-B255-F496C5F1554A}"/>
              </a:ext>
            </a:extLst>
          </p:cNvPr>
          <p:cNvSpPr>
            <a:spLocks noGrp="1"/>
          </p:cNvSpPr>
          <p:nvPr>
            <p:ph type="dt" sz="half" idx="10"/>
          </p:nvPr>
        </p:nvSpPr>
        <p:spPr/>
        <p:txBody>
          <a:bodyPr/>
          <a:lstStyle/>
          <a:p>
            <a:fld id="{AAC16362-8F18-4496-B8D5-E0DC12B55A13}" type="datetimeFigureOut">
              <a:rPr lang="en-GB" smtClean="0"/>
              <a:t>17/03/2022</a:t>
            </a:fld>
            <a:endParaRPr lang="en-GB"/>
          </a:p>
        </p:txBody>
      </p:sp>
      <p:sp>
        <p:nvSpPr>
          <p:cNvPr id="3" name="Footer Placeholder 2">
            <a:extLst>
              <a:ext uri="{FF2B5EF4-FFF2-40B4-BE49-F238E27FC236}">
                <a16:creationId xmlns:a16="http://schemas.microsoft.com/office/drawing/2014/main" id="{94BCAE7E-1C72-4A37-A50C-004DCC254C7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C55368E-4DD0-45EB-93FB-689649E8687B}"/>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40936196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E1CC6-8FBC-409E-9CE4-3E6CC119A5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C481B6-D74C-4867-BE0D-18F9AD7059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23BB61-CD41-4F54-AA51-50F9D82B47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69EDD-9F62-4D62-A044-4B81CDFBBCAE}"/>
              </a:ext>
            </a:extLst>
          </p:cNvPr>
          <p:cNvSpPr>
            <a:spLocks noGrp="1"/>
          </p:cNvSpPr>
          <p:nvPr>
            <p:ph type="dt" sz="half" idx="10"/>
          </p:nvPr>
        </p:nvSpPr>
        <p:spPr/>
        <p:txBody>
          <a:bodyPr/>
          <a:lstStyle/>
          <a:p>
            <a:fld id="{AAC16362-8F18-4496-B8D5-E0DC12B55A13}" type="datetimeFigureOut">
              <a:rPr lang="en-GB" smtClean="0"/>
              <a:t>17/03/2022</a:t>
            </a:fld>
            <a:endParaRPr lang="en-GB"/>
          </a:p>
        </p:txBody>
      </p:sp>
      <p:sp>
        <p:nvSpPr>
          <p:cNvPr id="6" name="Footer Placeholder 5">
            <a:extLst>
              <a:ext uri="{FF2B5EF4-FFF2-40B4-BE49-F238E27FC236}">
                <a16:creationId xmlns:a16="http://schemas.microsoft.com/office/drawing/2014/main" id="{5C571FC3-B7FA-49CE-838B-CA40284B237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49FF3D4-5194-45CF-9245-AB0847A3BAD6}"/>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30417610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3CB31-1B76-446A-A2A8-5C6141851C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32D00AB-6FB7-44E6-A204-C7D3960DF0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70FBD20-8B08-4245-BB8E-00AE9467F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434A90-84A1-46FA-A861-5F18D851F6E4}"/>
              </a:ext>
            </a:extLst>
          </p:cNvPr>
          <p:cNvSpPr>
            <a:spLocks noGrp="1"/>
          </p:cNvSpPr>
          <p:nvPr>
            <p:ph type="dt" sz="half" idx="10"/>
          </p:nvPr>
        </p:nvSpPr>
        <p:spPr/>
        <p:txBody>
          <a:bodyPr/>
          <a:lstStyle/>
          <a:p>
            <a:fld id="{AAC16362-8F18-4496-B8D5-E0DC12B55A13}" type="datetimeFigureOut">
              <a:rPr lang="en-GB" smtClean="0"/>
              <a:t>17/03/2022</a:t>
            </a:fld>
            <a:endParaRPr lang="en-GB"/>
          </a:p>
        </p:txBody>
      </p:sp>
      <p:sp>
        <p:nvSpPr>
          <p:cNvPr id="6" name="Footer Placeholder 5">
            <a:extLst>
              <a:ext uri="{FF2B5EF4-FFF2-40B4-BE49-F238E27FC236}">
                <a16:creationId xmlns:a16="http://schemas.microsoft.com/office/drawing/2014/main" id="{1894C1DA-182D-4C80-8933-84EDE3766C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1ACCF9-D95D-4C5D-9B33-D33D5AB6FEE5}"/>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25426905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45983-6015-40F0-9461-6BCEAEC4A29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2C2072B-033D-460C-A01E-46EA2494DA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7643D3-63DA-42C4-9D37-3D3E6BE47B3A}"/>
              </a:ext>
            </a:extLst>
          </p:cNvPr>
          <p:cNvSpPr>
            <a:spLocks noGrp="1"/>
          </p:cNvSpPr>
          <p:nvPr>
            <p:ph type="dt" sz="half" idx="10"/>
          </p:nvPr>
        </p:nvSpPr>
        <p:spPr/>
        <p:txBody>
          <a:bodyPr/>
          <a:lstStyle/>
          <a:p>
            <a:fld id="{AAC16362-8F18-4496-B8D5-E0DC12B55A13}" type="datetimeFigureOut">
              <a:rPr lang="en-GB" smtClean="0"/>
              <a:t>17/03/2022</a:t>
            </a:fld>
            <a:endParaRPr lang="en-GB"/>
          </a:p>
        </p:txBody>
      </p:sp>
      <p:sp>
        <p:nvSpPr>
          <p:cNvPr id="5" name="Footer Placeholder 4">
            <a:extLst>
              <a:ext uri="{FF2B5EF4-FFF2-40B4-BE49-F238E27FC236}">
                <a16:creationId xmlns:a16="http://schemas.microsoft.com/office/drawing/2014/main" id="{2818E683-E3AA-4C57-B4D3-B923B7D8CF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F1DE35-C458-4D91-BBD1-4EDFF7ECD759}"/>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42660998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AE7CA9-210C-44F7-9779-C81AC34E55C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8E2413-31AA-40AE-B1CF-7989A52F34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9FB374-4C0E-4E9B-8211-C2B2CDBDE2CC}"/>
              </a:ext>
            </a:extLst>
          </p:cNvPr>
          <p:cNvSpPr>
            <a:spLocks noGrp="1"/>
          </p:cNvSpPr>
          <p:nvPr>
            <p:ph type="dt" sz="half" idx="10"/>
          </p:nvPr>
        </p:nvSpPr>
        <p:spPr/>
        <p:txBody>
          <a:bodyPr/>
          <a:lstStyle/>
          <a:p>
            <a:fld id="{AAC16362-8F18-4496-B8D5-E0DC12B55A13}" type="datetimeFigureOut">
              <a:rPr lang="en-GB" smtClean="0"/>
              <a:t>17/03/2022</a:t>
            </a:fld>
            <a:endParaRPr lang="en-GB"/>
          </a:p>
        </p:txBody>
      </p:sp>
      <p:sp>
        <p:nvSpPr>
          <p:cNvPr id="5" name="Footer Placeholder 4">
            <a:extLst>
              <a:ext uri="{FF2B5EF4-FFF2-40B4-BE49-F238E27FC236}">
                <a16:creationId xmlns:a16="http://schemas.microsoft.com/office/drawing/2014/main" id="{8C76462A-32E8-4584-B569-29D81546B6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E2188C-4DA3-4196-ABEA-6BED23913116}"/>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41805307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52359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A18C92-ECED-FF4C-BB6F-008F7389ABBD}"/>
              </a:ext>
            </a:extLst>
          </p:cNvPr>
          <p:cNvSpPr>
            <a:spLocks noGrp="1"/>
          </p:cNvSpPr>
          <p:nvPr>
            <p:ph type="body" sz="quarter" idx="10" hasCustomPrompt="1"/>
          </p:nvPr>
        </p:nvSpPr>
        <p:spPr>
          <a:xfrm>
            <a:off x="606424" y="2062163"/>
            <a:ext cx="10810876" cy="490537"/>
          </a:xfrm>
          <a:prstGeom prst="rect">
            <a:avLst/>
          </a:prstGeom>
        </p:spPr>
        <p:txBody>
          <a:bodyPr/>
          <a:lstStyle>
            <a:lvl1pPr>
              <a:buNone/>
              <a:defRPr>
                <a:latin typeface="+mn-lt"/>
              </a:defRPr>
            </a:lvl1pPr>
          </a:lstStyle>
          <a:p>
            <a:pPr lvl="0"/>
            <a:r>
              <a:rPr lang="en-GB" dirty="0"/>
              <a:t>Title here</a:t>
            </a:r>
            <a:endParaRPr lang="en-US" dirty="0"/>
          </a:p>
        </p:txBody>
      </p:sp>
      <p:sp>
        <p:nvSpPr>
          <p:cNvPr id="10" name="Text Placeholder 9">
            <a:extLst>
              <a:ext uri="{FF2B5EF4-FFF2-40B4-BE49-F238E27FC236}">
                <a16:creationId xmlns:a16="http://schemas.microsoft.com/office/drawing/2014/main" id="{B5F7DBEB-6111-C844-9DF0-B38284B0F8D1}"/>
              </a:ext>
            </a:extLst>
          </p:cNvPr>
          <p:cNvSpPr>
            <a:spLocks noGrp="1"/>
          </p:cNvSpPr>
          <p:nvPr>
            <p:ph type="body" sz="quarter" idx="11" hasCustomPrompt="1"/>
          </p:nvPr>
        </p:nvSpPr>
        <p:spPr>
          <a:xfrm>
            <a:off x="606424" y="2833765"/>
            <a:ext cx="10810876" cy="323617"/>
          </a:xfrm>
          <a:prstGeom prst="rect">
            <a:avLst/>
          </a:prstGeom>
          <a:noFill/>
        </p:spPr>
        <p:txBody>
          <a:bodyPr/>
          <a:lstStyle>
            <a:lvl1pPr>
              <a:buNone/>
              <a:defRPr sz="1400">
                <a:solidFill>
                  <a:srgbClr val="E7480F"/>
                </a:solidFill>
                <a:latin typeface="+mn-lt"/>
              </a:defRPr>
            </a:lvl1pPr>
            <a:lvl2pPr>
              <a:buNone/>
              <a:defRPr sz="2400">
                <a:latin typeface="Raleway" pitchFamily="2" charset="77"/>
              </a:defRPr>
            </a:lvl2pPr>
            <a:lvl3pPr>
              <a:buNone/>
              <a:defRPr sz="2400">
                <a:latin typeface="Raleway" pitchFamily="2" charset="77"/>
              </a:defRPr>
            </a:lvl3pPr>
            <a:lvl4pPr>
              <a:buNone/>
              <a:defRPr sz="2400">
                <a:latin typeface="Raleway" pitchFamily="2" charset="77"/>
              </a:defRPr>
            </a:lvl4pPr>
            <a:lvl5pPr>
              <a:buNone/>
              <a:defRPr sz="2400">
                <a:latin typeface="Raleway" pitchFamily="2" charset="77"/>
              </a:defRPr>
            </a:lvl5pPr>
          </a:lstStyle>
          <a:p>
            <a:pPr lvl="0"/>
            <a:r>
              <a:rPr lang="en-GB" dirty="0"/>
              <a:t>Subheading here</a:t>
            </a:r>
            <a:endParaRPr lang="en-US" dirty="0"/>
          </a:p>
        </p:txBody>
      </p:sp>
      <p:sp>
        <p:nvSpPr>
          <p:cNvPr id="4" name="Text Placeholder 9">
            <a:extLst>
              <a:ext uri="{FF2B5EF4-FFF2-40B4-BE49-F238E27FC236}">
                <a16:creationId xmlns:a16="http://schemas.microsoft.com/office/drawing/2014/main" id="{5621589F-7C92-D14C-90FF-C95B5EE9C513}"/>
              </a:ext>
            </a:extLst>
          </p:cNvPr>
          <p:cNvSpPr>
            <a:spLocks noGrp="1"/>
          </p:cNvSpPr>
          <p:nvPr>
            <p:ph type="body" sz="quarter" idx="12" hasCustomPrompt="1"/>
          </p:nvPr>
        </p:nvSpPr>
        <p:spPr>
          <a:xfrm>
            <a:off x="606424" y="3314701"/>
            <a:ext cx="10810876" cy="3009899"/>
          </a:xfrm>
          <a:prstGeom prst="rect">
            <a:avLst/>
          </a:prstGeom>
          <a:noFill/>
        </p:spPr>
        <p:txBody>
          <a:bodyPr/>
          <a:lstStyle>
            <a:lvl1pPr>
              <a:buNone/>
              <a:defRPr sz="1400">
                <a:solidFill>
                  <a:schemeClr val="tx1"/>
                </a:solidFill>
                <a:latin typeface="+mn-lt"/>
              </a:defRPr>
            </a:lvl1pPr>
            <a:lvl2pPr>
              <a:buNone/>
              <a:defRPr sz="2400">
                <a:latin typeface="Raleway" pitchFamily="2" charset="77"/>
              </a:defRPr>
            </a:lvl2pPr>
            <a:lvl3pPr>
              <a:buNone/>
              <a:defRPr sz="2400">
                <a:latin typeface="Raleway" pitchFamily="2" charset="77"/>
              </a:defRPr>
            </a:lvl3pPr>
            <a:lvl4pPr>
              <a:buNone/>
              <a:defRPr sz="2400">
                <a:latin typeface="Raleway" pitchFamily="2" charset="77"/>
              </a:defRPr>
            </a:lvl4pPr>
            <a:lvl5pPr>
              <a:buNone/>
              <a:defRPr sz="2400">
                <a:latin typeface="Raleway" pitchFamily="2" charset="77"/>
              </a:defRPr>
            </a:lvl5pPr>
          </a:lstStyle>
          <a:p>
            <a:pPr lvl="0"/>
            <a:r>
              <a:rPr lang="en-GB" dirty="0"/>
              <a:t>Body text here</a:t>
            </a:r>
            <a:endParaRPr lang="en-US" dirty="0"/>
          </a:p>
        </p:txBody>
      </p:sp>
    </p:spTree>
    <p:extLst>
      <p:ext uri="{BB962C8B-B14F-4D97-AF65-F5344CB8AC3E}">
        <p14:creationId xmlns:p14="http://schemas.microsoft.com/office/powerpoint/2010/main" val="220953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7BB670E-4AC9-4C40-8FE4-224C1C3646DA}" type="datetimeFigureOut">
              <a:rPr lang="en-GB" smtClean="0"/>
              <a:t>17/03/2022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916A05-44C1-4D97-AC0D-9F6666230DCC}" type="slidenum">
              <a:rPr lang="en-GB" smtClean="0"/>
              <a:t>‹#›</a:t>
            </a:fld>
            <a:endParaRPr lang="en-GB"/>
          </a:p>
        </p:txBody>
      </p:sp>
    </p:spTree>
    <p:extLst>
      <p:ext uri="{BB962C8B-B14F-4D97-AF65-F5344CB8AC3E}">
        <p14:creationId xmlns:p14="http://schemas.microsoft.com/office/powerpoint/2010/main" val="6387735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grpSp>
        <p:nvGrpSpPr>
          <p:cNvPr id="30" name="Google Shape;113;p7"/>
          <p:cNvGrpSpPr/>
          <p:nvPr userDrawn="1"/>
        </p:nvGrpSpPr>
        <p:grpSpPr>
          <a:xfrm flipH="1">
            <a:off x="4019106" y="-1"/>
            <a:ext cx="8172893" cy="1327351"/>
            <a:chOff x="1297954" y="330075"/>
            <a:chExt cx="5169293" cy="1699506"/>
          </a:xfrm>
          <a:solidFill>
            <a:schemeClr val="bg2"/>
          </a:solidFill>
        </p:grpSpPr>
        <p:sp>
          <p:nvSpPr>
            <p:cNvPr id="31" name="Google Shape;114;p7"/>
            <p:cNvSpPr/>
            <p:nvPr/>
          </p:nvSpPr>
          <p:spPr>
            <a:xfrm>
              <a:off x="1297954" y="330081"/>
              <a:ext cx="3476700" cy="1699500"/>
            </a:xfrm>
            <a:prstGeom prst="rect">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32" name="Google Shape;115;p7"/>
            <p:cNvSpPr/>
            <p:nvPr userDrawn="1"/>
          </p:nvSpPr>
          <p:spPr>
            <a:xfrm>
              <a:off x="4767747" y="330075"/>
              <a:ext cx="1699500" cy="1699500"/>
            </a:xfrm>
            <a:prstGeom prst="rtTriangle">
              <a:avLst/>
            </a:pr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4" name="Google Shape;104;p7"/>
          <p:cNvSpPr/>
          <p:nvPr userDrawn="1"/>
        </p:nvSpPr>
        <p:spPr>
          <a:xfrm>
            <a:off x="6369848" y="133351"/>
            <a:ext cx="702505" cy="247646"/>
          </a:xfrm>
          <a:prstGeom prst="triangle">
            <a:avLst>
              <a:gd name="adj" fmla="val 32425"/>
            </a:avLst>
          </a:prstGeom>
          <a:solidFill>
            <a:srgbClr val="005E60"/>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grpSp>
        <p:nvGrpSpPr>
          <p:cNvPr id="7" name="Google Shape;105;p7"/>
          <p:cNvGrpSpPr/>
          <p:nvPr userDrawn="1"/>
        </p:nvGrpSpPr>
        <p:grpSpPr>
          <a:xfrm rot="10800000" flipH="1">
            <a:off x="3" y="42"/>
            <a:ext cx="6756168" cy="1327314"/>
            <a:chOff x="-2168138" y="330075"/>
            <a:chExt cx="8650663" cy="1699506"/>
          </a:xfrm>
          <a:solidFill>
            <a:schemeClr val="bg1">
              <a:lumMod val="75000"/>
            </a:schemeClr>
          </a:solidFill>
        </p:grpSpPr>
        <p:sp>
          <p:nvSpPr>
            <p:cNvPr id="8" name="Google Shape;106;p7"/>
            <p:cNvSpPr/>
            <p:nvPr/>
          </p:nvSpPr>
          <p:spPr>
            <a:xfrm>
              <a:off x="-2168138" y="330081"/>
              <a:ext cx="6958200" cy="1699500"/>
            </a:xfrm>
            <a:prstGeom prst="rect">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sp>
          <p:nvSpPr>
            <p:cNvPr id="9" name="Google Shape;107;p7"/>
            <p:cNvSpPr/>
            <p:nvPr/>
          </p:nvSpPr>
          <p:spPr>
            <a:xfrm>
              <a:off x="4783025" y="330075"/>
              <a:ext cx="1699500" cy="1699500"/>
            </a:xfrm>
            <a:prstGeom prst="rtTriangle">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grpSp>
      <p:grpSp>
        <p:nvGrpSpPr>
          <p:cNvPr id="10" name="Google Shape;108;p7"/>
          <p:cNvGrpSpPr/>
          <p:nvPr userDrawn="1"/>
        </p:nvGrpSpPr>
        <p:grpSpPr>
          <a:xfrm rot="10800000" flipH="1">
            <a:off x="-4" y="381007"/>
            <a:ext cx="7072430" cy="771744"/>
            <a:chOff x="-9092084" y="330075"/>
            <a:chExt cx="15574609" cy="1699501"/>
          </a:xfrm>
          <a:solidFill>
            <a:srgbClr val="00767A"/>
          </a:solidFill>
        </p:grpSpPr>
        <p:sp>
          <p:nvSpPr>
            <p:cNvPr id="11" name="Google Shape;109;p7"/>
            <p:cNvSpPr/>
            <p:nvPr/>
          </p:nvSpPr>
          <p:spPr>
            <a:xfrm>
              <a:off x="-9092084" y="330076"/>
              <a:ext cx="13882200" cy="1699500"/>
            </a:xfrm>
            <a:prstGeom prst="rect">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sp>
          <p:nvSpPr>
            <p:cNvPr id="12" name="Google Shape;110;p7"/>
            <p:cNvSpPr/>
            <p:nvPr/>
          </p:nvSpPr>
          <p:spPr>
            <a:xfrm>
              <a:off x="4783025" y="330075"/>
              <a:ext cx="1699500" cy="1699500"/>
            </a:xfrm>
            <a:prstGeom prst="rtTriangle">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grpSp>
      <p:sp>
        <p:nvSpPr>
          <p:cNvPr id="13" name="Google Shape;119;p7"/>
          <p:cNvSpPr txBox="1">
            <a:spLocks noGrp="1"/>
          </p:cNvSpPr>
          <p:nvPr>
            <p:ph type="title"/>
          </p:nvPr>
        </p:nvSpPr>
        <p:spPr>
          <a:xfrm>
            <a:off x="255181" y="392575"/>
            <a:ext cx="5817494" cy="766200"/>
          </a:xfrm>
          <a:prstGeom prst="rect">
            <a:avLst/>
          </a:prstGeom>
        </p:spPr>
        <p:txBody>
          <a:bodyPr spcFirstLastPara="1" wrap="square" lIns="91425" tIns="91425" rIns="91425" bIns="91425" anchor="ctr" anchorCtr="0">
            <a:normAutofit/>
          </a:bodyPr>
          <a:lstStyle>
            <a:lvl1pPr lvl="0" rtl="0">
              <a:spcBef>
                <a:spcPts val="0"/>
              </a:spcBef>
              <a:spcAft>
                <a:spcPts val="0"/>
              </a:spcAft>
              <a:buSzPts val="2000"/>
              <a:buNone/>
              <a:defRPr sz="2000">
                <a:solidFill>
                  <a:schemeClr val="bg1"/>
                </a:solidFill>
                <a:latin typeface="Arial Black" panose="020B0A04020102020204" pitchFamily="34" charset="0"/>
                <a:cs typeface="Arial" panose="020B0604020202020204" pitchFamily="34" charset="0"/>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89505" y="342666"/>
            <a:ext cx="1918476" cy="64201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16300" y="380996"/>
            <a:ext cx="1562100" cy="628650"/>
          </a:xfrm>
          <a:prstGeom prst="rect">
            <a:avLst/>
          </a:prstGeom>
        </p:spPr>
      </p:pic>
    </p:spTree>
    <p:extLst>
      <p:ext uri="{BB962C8B-B14F-4D97-AF65-F5344CB8AC3E}">
        <p14:creationId xmlns:p14="http://schemas.microsoft.com/office/powerpoint/2010/main" val="34672141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grpSp>
        <p:nvGrpSpPr>
          <p:cNvPr id="30" name="Google Shape;113;p7"/>
          <p:cNvGrpSpPr/>
          <p:nvPr userDrawn="1"/>
        </p:nvGrpSpPr>
        <p:grpSpPr>
          <a:xfrm flipH="1">
            <a:off x="4019105" y="-1"/>
            <a:ext cx="8172893" cy="1327351"/>
            <a:chOff x="1297954" y="330075"/>
            <a:chExt cx="5169293" cy="1699506"/>
          </a:xfrm>
          <a:solidFill>
            <a:srgbClr val="E7E6E6"/>
          </a:solidFill>
        </p:grpSpPr>
        <p:sp>
          <p:nvSpPr>
            <p:cNvPr id="31" name="Google Shape;114;p7"/>
            <p:cNvSpPr/>
            <p:nvPr/>
          </p:nvSpPr>
          <p:spPr>
            <a:xfrm>
              <a:off x="1297954" y="330081"/>
              <a:ext cx="3476700" cy="1699500"/>
            </a:xfrm>
            <a:prstGeom prst="rect">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32" name="Google Shape;115;p7"/>
            <p:cNvSpPr/>
            <p:nvPr userDrawn="1"/>
          </p:nvSpPr>
          <p:spPr>
            <a:xfrm>
              <a:off x="4767747" y="330075"/>
              <a:ext cx="1699500" cy="1699500"/>
            </a:xfrm>
            <a:prstGeom prst="rtTriangle">
              <a:avLst/>
            </a:pr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4" name="Google Shape;104;p7"/>
          <p:cNvSpPr/>
          <p:nvPr userDrawn="1"/>
        </p:nvSpPr>
        <p:spPr>
          <a:xfrm>
            <a:off x="6369844" y="133350"/>
            <a:ext cx="702505" cy="247646"/>
          </a:xfrm>
          <a:prstGeom prst="triangle">
            <a:avLst>
              <a:gd name="adj" fmla="val 32425"/>
            </a:avLst>
          </a:prstGeom>
          <a:solidFill>
            <a:srgbClr val="005E60"/>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grpSp>
        <p:nvGrpSpPr>
          <p:cNvPr id="7" name="Google Shape;105;p7"/>
          <p:cNvGrpSpPr/>
          <p:nvPr userDrawn="1"/>
        </p:nvGrpSpPr>
        <p:grpSpPr>
          <a:xfrm rot="10800000" flipH="1">
            <a:off x="3" y="40"/>
            <a:ext cx="6756168" cy="1327315"/>
            <a:chOff x="-2168138" y="330075"/>
            <a:chExt cx="8650663" cy="1699506"/>
          </a:xfrm>
          <a:solidFill>
            <a:schemeClr val="bg1">
              <a:lumMod val="75000"/>
            </a:schemeClr>
          </a:solidFill>
        </p:grpSpPr>
        <p:sp>
          <p:nvSpPr>
            <p:cNvPr id="8" name="Google Shape;106;p7"/>
            <p:cNvSpPr/>
            <p:nvPr/>
          </p:nvSpPr>
          <p:spPr>
            <a:xfrm>
              <a:off x="-2168138" y="330081"/>
              <a:ext cx="6958200" cy="1699500"/>
            </a:xfrm>
            <a:prstGeom prst="rect">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sp>
          <p:nvSpPr>
            <p:cNvPr id="9" name="Google Shape;107;p7"/>
            <p:cNvSpPr/>
            <p:nvPr/>
          </p:nvSpPr>
          <p:spPr>
            <a:xfrm>
              <a:off x="4783025" y="330075"/>
              <a:ext cx="1699500" cy="1699500"/>
            </a:xfrm>
            <a:prstGeom prst="rtTriangle">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grpSp>
      <p:grpSp>
        <p:nvGrpSpPr>
          <p:cNvPr id="10" name="Google Shape;108;p7"/>
          <p:cNvGrpSpPr/>
          <p:nvPr userDrawn="1"/>
        </p:nvGrpSpPr>
        <p:grpSpPr>
          <a:xfrm rot="10800000" flipH="1">
            <a:off x="-4" y="381007"/>
            <a:ext cx="7072430" cy="771744"/>
            <a:chOff x="-9092084" y="330075"/>
            <a:chExt cx="15574609" cy="1699501"/>
          </a:xfrm>
          <a:solidFill>
            <a:srgbClr val="00767A"/>
          </a:solidFill>
        </p:grpSpPr>
        <p:sp>
          <p:nvSpPr>
            <p:cNvPr id="11" name="Google Shape;109;p7"/>
            <p:cNvSpPr/>
            <p:nvPr/>
          </p:nvSpPr>
          <p:spPr>
            <a:xfrm>
              <a:off x="-9092084" y="330076"/>
              <a:ext cx="13882200" cy="1699500"/>
            </a:xfrm>
            <a:prstGeom prst="rect">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sp>
          <p:nvSpPr>
            <p:cNvPr id="12" name="Google Shape;110;p7"/>
            <p:cNvSpPr/>
            <p:nvPr/>
          </p:nvSpPr>
          <p:spPr>
            <a:xfrm>
              <a:off x="4783025" y="330075"/>
              <a:ext cx="1699500" cy="1699500"/>
            </a:xfrm>
            <a:prstGeom prst="rtTriangle">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gr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36599" y="342667"/>
            <a:ext cx="1918476" cy="642010"/>
          </a:xfrm>
          <a:prstGeom prst="rect">
            <a:avLst/>
          </a:prstGeom>
        </p:spPr>
      </p:pic>
      <p:sp>
        <p:nvSpPr>
          <p:cNvPr id="13" name="Google Shape;119;p7"/>
          <p:cNvSpPr txBox="1">
            <a:spLocks noGrp="1"/>
          </p:cNvSpPr>
          <p:nvPr>
            <p:ph type="title"/>
          </p:nvPr>
        </p:nvSpPr>
        <p:spPr>
          <a:xfrm>
            <a:off x="255181" y="392575"/>
            <a:ext cx="5817494" cy="766200"/>
          </a:xfrm>
          <a:prstGeom prst="rect">
            <a:avLst/>
          </a:prstGeom>
        </p:spPr>
        <p:txBody>
          <a:bodyPr spcFirstLastPara="1" wrap="square" lIns="91425" tIns="91425" rIns="91425" bIns="91425" anchor="ctr" anchorCtr="0">
            <a:normAutofit/>
          </a:bodyPr>
          <a:lstStyle>
            <a:lvl1pPr lvl="0" rtl="0">
              <a:spcBef>
                <a:spcPts val="0"/>
              </a:spcBef>
              <a:spcAft>
                <a:spcPts val="0"/>
              </a:spcAft>
              <a:buSzPts val="2000"/>
              <a:buNone/>
              <a:defRPr sz="2000">
                <a:solidFill>
                  <a:schemeClr val="bg1"/>
                </a:solidFill>
                <a:latin typeface="Arial Black" panose="020B0A04020102020204" pitchFamily="34" charset="0"/>
                <a:cs typeface="Arial" panose="020B0604020202020204" pitchFamily="34" charset="0"/>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dirty="0"/>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338" y="342667"/>
            <a:ext cx="1595298" cy="642010"/>
          </a:xfrm>
          <a:prstGeom prst="rect">
            <a:avLst/>
          </a:prstGeom>
        </p:spPr>
      </p:pic>
      <p:sp>
        <p:nvSpPr>
          <p:cNvPr id="15" name="Picture Placeholder 3"/>
          <p:cNvSpPr>
            <a:spLocks noGrp="1"/>
          </p:cNvSpPr>
          <p:nvPr>
            <p:ph type="pic" sz="quarter" idx="10"/>
          </p:nvPr>
        </p:nvSpPr>
        <p:spPr>
          <a:xfrm>
            <a:off x="255588" y="1524000"/>
            <a:ext cx="5816600" cy="5083175"/>
          </a:xfrm>
          <a:prstGeom prst="rect">
            <a:avLst/>
          </a:prstGeom>
        </p:spPr>
        <p:txBody>
          <a:bodyPr/>
          <a:lstStyle/>
          <a:p>
            <a:endParaRPr lang="en-GB" dirty="0"/>
          </a:p>
        </p:txBody>
      </p:sp>
      <p:sp>
        <p:nvSpPr>
          <p:cNvPr id="16" name="Text Placeholder 5"/>
          <p:cNvSpPr>
            <a:spLocks noGrp="1"/>
          </p:cNvSpPr>
          <p:nvPr>
            <p:ph type="body" sz="quarter" idx="11"/>
          </p:nvPr>
        </p:nvSpPr>
        <p:spPr>
          <a:xfrm>
            <a:off x="6300683" y="2448606"/>
            <a:ext cx="5357812" cy="3538537"/>
          </a:xfrm>
          <a:prstGeom prst="rect">
            <a:avLst/>
          </a:prstGeom>
        </p:spPr>
        <p:txBody>
          <a:bodyPr/>
          <a:lstStyle>
            <a:lvl1pPr>
              <a:defRPr sz="2000">
                <a:solidFill>
                  <a:schemeClr val="tx1"/>
                </a:solidFill>
                <a:latin typeface="+mn-lt"/>
              </a:defRPr>
            </a:lvl1pPr>
            <a:lvl2pPr>
              <a:defRPr sz="1800">
                <a:solidFill>
                  <a:schemeClr val="tx1"/>
                </a:solidFill>
                <a:latin typeface="+mn-lt"/>
              </a:defRPr>
            </a:lvl2pPr>
            <a:lvl3pPr>
              <a:defRPr sz="1600">
                <a:solidFill>
                  <a:schemeClr val="tx1"/>
                </a:solidFill>
                <a:latin typeface="+mn-lt"/>
              </a:defRPr>
            </a:lvl3pPr>
            <a:lvl4pPr>
              <a:defRPr>
                <a:solidFill>
                  <a:schemeClr val="tx1">
                    <a:lumMod val="75000"/>
                    <a:lumOff val="25000"/>
                  </a:schemeClr>
                </a:solidFill>
                <a:latin typeface="+mn-lt"/>
              </a:defRPr>
            </a:lvl4pPr>
            <a:lvl5pPr>
              <a:defRPr>
                <a:solidFill>
                  <a:schemeClr val="tx1">
                    <a:lumMod val="75000"/>
                    <a:lumOff val="25000"/>
                  </a:schemeClr>
                </a:solidFill>
                <a:latin typeface="+mn-lt"/>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140190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Content split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597DB2F-5C1D-429B-89DE-DEFBEA5CF476}"/>
              </a:ext>
            </a:extLst>
          </p:cNvPr>
          <p:cNvSpPr>
            <a:spLocks noGrp="1"/>
          </p:cNvSpPr>
          <p:nvPr>
            <p:ph type="pic" sz="quarter" idx="10"/>
          </p:nvPr>
        </p:nvSpPr>
        <p:spPr>
          <a:xfrm>
            <a:off x="6410228" y="0"/>
            <a:ext cx="5781772" cy="6052007"/>
          </a:xfrm>
        </p:spPr>
        <p:txBody>
          <a:bodyPr/>
          <a:lstStyle/>
          <a:p>
            <a:endParaRPr lang="en-GB" dirty="0"/>
          </a:p>
        </p:txBody>
      </p:sp>
      <p:sp>
        <p:nvSpPr>
          <p:cNvPr id="7" name="Rectangle 6">
            <a:extLst>
              <a:ext uri="{FF2B5EF4-FFF2-40B4-BE49-F238E27FC236}">
                <a16:creationId xmlns:a16="http://schemas.microsoft.com/office/drawing/2014/main" id="{70EBF8EB-9C4B-40AA-9A57-405EB08BA016}"/>
              </a:ext>
            </a:extLst>
          </p:cNvPr>
          <p:cNvSpPr/>
          <p:nvPr userDrawn="1"/>
        </p:nvSpPr>
        <p:spPr>
          <a:xfrm>
            <a:off x="1" y="6052007"/>
            <a:ext cx="12191999" cy="805993"/>
          </a:xfrm>
          <a:prstGeom prst="rect">
            <a:avLst/>
          </a:prstGeom>
          <a:solidFill>
            <a:srgbClr val="00A3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E554880B-8BFB-451D-A8FD-C1A4B782BE52}"/>
              </a:ext>
            </a:extLst>
          </p:cNvPr>
          <p:cNvSpPr>
            <a:spLocks noGrp="1"/>
          </p:cNvSpPr>
          <p:nvPr>
            <p:ph type="title" hasCustomPrompt="1"/>
          </p:nvPr>
        </p:nvSpPr>
        <p:spPr>
          <a:xfrm>
            <a:off x="426447" y="365125"/>
            <a:ext cx="5469036" cy="1325563"/>
          </a:xfrm>
        </p:spPr>
        <p:txBody>
          <a:bodyPr/>
          <a:lstStyle>
            <a:lvl1pPr>
              <a:defRPr>
                <a:solidFill>
                  <a:srgbClr val="00A39E"/>
                </a:solidFill>
                <a:latin typeface="Raleway" panose="020B0803030101060003" pitchFamily="34" charset="0"/>
              </a:defRPr>
            </a:lvl1pPr>
          </a:lstStyle>
          <a:p>
            <a:r>
              <a:rPr lang="en-US" dirty="0">
                <a:latin typeface="Raleway" panose="020B0803030101060003" pitchFamily="34" charset="0"/>
              </a:rPr>
              <a:t>SLIDE TITLE</a:t>
            </a:r>
            <a:endParaRPr lang="en-GB" dirty="0"/>
          </a:p>
        </p:txBody>
      </p:sp>
      <p:sp>
        <p:nvSpPr>
          <p:cNvPr id="3" name="Content Placeholder 2">
            <a:extLst>
              <a:ext uri="{FF2B5EF4-FFF2-40B4-BE49-F238E27FC236}">
                <a16:creationId xmlns:a16="http://schemas.microsoft.com/office/drawing/2014/main" id="{F8A3237A-A1A6-44CC-A02C-A37F1394A3B8}"/>
              </a:ext>
            </a:extLst>
          </p:cNvPr>
          <p:cNvSpPr>
            <a:spLocks noGrp="1"/>
          </p:cNvSpPr>
          <p:nvPr>
            <p:ph idx="1" hasCustomPrompt="1"/>
          </p:nvPr>
        </p:nvSpPr>
        <p:spPr>
          <a:xfrm>
            <a:off x="426447" y="1825625"/>
            <a:ext cx="5469036" cy="4351338"/>
          </a:xfrm>
        </p:spPr>
        <p:txBody>
          <a:bodyPr/>
          <a:lstStyle>
            <a:lvl1pPr marL="0">
              <a:buNone/>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en-US" dirty="0"/>
              <a:t>This area can be used for body text and slide content.</a:t>
            </a:r>
            <a:endParaRPr lang="en-GB" dirty="0"/>
          </a:p>
        </p:txBody>
      </p:sp>
      <p:cxnSp>
        <p:nvCxnSpPr>
          <p:cNvPr id="12" name="Straight Connector 11">
            <a:extLst>
              <a:ext uri="{FF2B5EF4-FFF2-40B4-BE49-F238E27FC236}">
                <a16:creationId xmlns:a16="http://schemas.microsoft.com/office/drawing/2014/main" id="{B1534238-7AAB-4273-94D7-6B6B300C6666}"/>
              </a:ext>
            </a:extLst>
          </p:cNvPr>
          <p:cNvCxnSpPr>
            <a:cxnSpLocks/>
            <a:endCxn id="16" idx="1"/>
          </p:cNvCxnSpPr>
          <p:nvPr userDrawn="1"/>
        </p:nvCxnSpPr>
        <p:spPr>
          <a:xfrm flipV="1">
            <a:off x="251697" y="6509442"/>
            <a:ext cx="9053529" cy="4946"/>
          </a:xfrm>
          <a:prstGeom prst="line">
            <a:avLst/>
          </a:prstGeom>
          <a:ln w="25400">
            <a:solidFill>
              <a:schemeClr val="bg1"/>
            </a:solidFill>
          </a:ln>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id="{05CB5527-2DCE-4EFC-A51A-8BE60D20C852}"/>
              </a:ext>
            </a:extLst>
          </p:cNvPr>
          <p:cNvSpPr txBox="1"/>
          <p:nvPr userDrawn="1"/>
        </p:nvSpPr>
        <p:spPr>
          <a:xfrm>
            <a:off x="9305226" y="6324776"/>
            <a:ext cx="2168166" cy="369332"/>
          </a:xfrm>
          <a:prstGeom prst="rect">
            <a:avLst/>
          </a:prstGeom>
          <a:noFill/>
        </p:spPr>
        <p:txBody>
          <a:bodyPr wrap="square" rtlCol="0">
            <a:spAutoFit/>
          </a:bodyPr>
          <a:lstStyle/>
          <a:p>
            <a:r>
              <a:rPr lang="en-US" dirty="0">
                <a:solidFill>
                  <a:schemeClr val="bg1"/>
                </a:solidFill>
                <a:latin typeface="Roboto" panose="02000000000000000000" pitchFamily="2" charset="0"/>
                <a:ea typeface="Roboto" panose="02000000000000000000" pitchFamily="2" charset="0"/>
                <a:cs typeface="Roboto" panose="02000000000000000000" pitchFamily="2" charset="0"/>
              </a:rPr>
              <a:t>www.hopinto.co.uk</a:t>
            </a:r>
            <a:endParaRPr lang="en-GB"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5910938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636587" y="1150620"/>
            <a:ext cx="10918825" cy="253177"/>
          </a:xfrm>
          <a:prstGeom prst="rect">
            <a:avLst/>
          </a:prstGeom>
        </p:spPr>
        <p:txBody>
          <a:bodyPr>
            <a:noAutofit/>
          </a:bodyPr>
          <a:lstStyle>
            <a:lvl1pPr>
              <a:defRPr sz="20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
        <p:nvSpPr>
          <p:cNvPr id="3" name="Title 2">
            <a:extLst>
              <a:ext uri="{FF2B5EF4-FFF2-40B4-BE49-F238E27FC236}">
                <a16:creationId xmlns:a16="http://schemas.microsoft.com/office/drawing/2014/main" id="{96D972AF-84A5-4557-B10C-1D44D9D8BDEA}"/>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7518169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36588" y="1778000"/>
            <a:ext cx="10918825" cy="39671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itle 4">
            <a:extLst>
              <a:ext uri="{FF2B5EF4-FFF2-40B4-BE49-F238E27FC236}">
                <a16:creationId xmlns:a16="http://schemas.microsoft.com/office/drawing/2014/main" id="{A8A43B10-4010-44D6-97A4-96534CBCBFAB}"/>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7" name="Text Placeholder 8">
            <a:extLst>
              <a:ext uri="{FF2B5EF4-FFF2-40B4-BE49-F238E27FC236}">
                <a16:creationId xmlns:a16="http://schemas.microsoft.com/office/drawing/2014/main" id="{463B0D48-61C2-4CA3-A1F5-D9E2168437B6}"/>
              </a:ext>
            </a:extLst>
          </p:cNvPr>
          <p:cNvSpPr>
            <a:spLocks noGrp="1"/>
          </p:cNvSpPr>
          <p:nvPr>
            <p:ph type="body" sz="quarter" idx="13" hasCustomPrompt="1"/>
          </p:nvPr>
        </p:nvSpPr>
        <p:spPr>
          <a:xfrm>
            <a:off x="636587" y="1150620"/>
            <a:ext cx="10918825" cy="253177"/>
          </a:xfrm>
          <a:prstGeom prst="rect">
            <a:avLst/>
          </a:prstGeom>
        </p:spPr>
        <p:txBody>
          <a:bodyPr>
            <a:noAutofit/>
          </a:bodyPr>
          <a:lstStyle>
            <a:lvl1pPr>
              <a:defRPr sz="20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Tree>
    <p:extLst>
      <p:ext uri="{BB962C8B-B14F-4D97-AF65-F5344CB8AC3E}">
        <p14:creationId xmlns:p14="http://schemas.microsoft.com/office/powerpoint/2010/main" val="41806897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36588" y="1778000"/>
            <a:ext cx="5376862" cy="39671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75376" y="1777999"/>
            <a:ext cx="5380037" cy="39671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BF768880-86A1-4DB9-BFB2-185D048BC249}"/>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
        <p:nvSpPr>
          <p:cNvPr id="9" name="Text Placeholder 8">
            <a:extLst>
              <a:ext uri="{FF2B5EF4-FFF2-40B4-BE49-F238E27FC236}">
                <a16:creationId xmlns:a16="http://schemas.microsoft.com/office/drawing/2014/main" id="{592B5077-3501-4CAC-B6CD-8B0B2F999C0D}"/>
              </a:ext>
            </a:extLst>
          </p:cNvPr>
          <p:cNvSpPr>
            <a:spLocks noGrp="1"/>
          </p:cNvSpPr>
          <p:nvPr>
            <p:ph type="body" sz="quarter" idx="13" hasCustomPrompt="1"/>
          </p:nvPr>
        </p:nvSpPr>
        <p:spPr>
          <a:xfrm>
            <a:off x="636587" y="1150620"/>
            <a:ext cx="10918825" cy="253177"/>
          </a:xfrm>
          <a:prstGeom prst="rect">
            <a:avLst/>
          </a:prstGeom>
        </p:spPr>
        <p:txBody>
          <a:bodyPr>
            <a:noAutofit/>
          </a:bodyPr>
          <a:lstStyle>
            <a:lvl1pPr>
              <a:defRPr sz="20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Tree>
    <p:extLst>
      <p:ext uri="{BB962C8B-B14F-4D97-AF65-F5344CB8AC3E}">
        <p14:creationId xmlns:p14="http://schemas.microsoft.com/office/powerpoint/2010/main" val="2046418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Text Placeholder 4"/>
          <p:cNvSpPr>
            <a:spLocks noGrp="1"/>
          </p:cNvSpPr>
          <p:nvPr>
            <p:ph type="body" sz="quarter" idx="16" hasCustomPrompt="1"/>
          </p:nvPr>
        </p:nvSpPr>
        <p:spPr>
          <a:xfrm>
            <a:off x="636587" y="1778000"/>
            <a:ext cx="3528219" cy="667657"/>
          </a:xfrm>
        </p:spPr>
        <p:txBody>
          <a:bodyPr/>
          <a:lstStyle>
            <a:lvl1pPr>
              <a:defRPr sz="2400" b="1">
                <a:solidFill>
                  <a:schemeClr val="accent1"/>
                </a:solidFill>
              </a:defRPr>
            </a:lvl1pPr>
          </a:lstStyle>
          <a:p>
            <a:pPr lvl="0"/>
            <a:r>
              <a:rPr lang="en-US" dirty="0"/>
              <a:t>Headline</a:t>
            </a:r>
          </a:p>
        </p:txBody>
      </p:sp>
      <p:sp>
        <p:nvSpPr>
          <p:cNvPr id="11" name="Text Placeholder 4"/>
          <p:cNvSpPr>
            <a:spLocks noGrp="1"/>
          </p:cNvSpPr>
          <p:nvPr>
            <p:ph type="body" sz="quarter" idx="17" hasCustomPrompt="1"/>
          </p:nvPr>
        </p:nvSpPr>
        <p:spPr>
          <a:xfrm>
            <a:off x="4333876" y="1778000"/>
            <a:ext cx="3528219" cy="667657"/>
          </a:xfrm>
        </p:spPr>
        <p:txBody>
          <a:bodyPr/>
          <a:lstStyle>
            <a:lvl1pPr>
              <a:defRPr sz="2400" b="1">
                <a:solidFill>
                  <a:schemeClr val="accent1"/>
                </a:solidFill>
              </a:defRPr>
            </a:lvl1pPr>
          </a:lstStyle>
          <a:p>
            <a:pPr lvl="0"/>
            <a:r>
              <a:rPr lang="en-US" dirty="0"/>
              <a:t>Headline</a:t>
            </a:r>
          </a:p>
        </p:txBody>
      </p:sp>
      <p:sp>
        <p:nvSpPr>
          <p:cNvPr id="12" name="Text Placeholder 4"/>
          <p:cNvSpPr>
            <a:spLocks noGrp="1"/>
          </p:cNvSpPr>
          <p:nvPr>
            <p:ph type="body" sz="quarter" idx="18" hasCustomPrompt="1"/>
          </p:nvPr>
        </p:nvSpPr>
        <p:spPr>
          <a:xfrm>
            <a:off x="8026400" y="1778000"/>
            <a:ext cx="3528219" cy="667657"/>
          </a:xfrm>
        </p:spPr>
        <p:txBody>
          <a:bodyPr/>
          <a:lstStyle>
            <a:lvl1pPr>
              <a:defRPr sz="2400" b="1">
                <a:solidFill>
                  <a:schemeClr val="accent1"/>
                </a:solidFill>
              </a:defRPr>
            </a:lvl1pPr>
          </a:lstStyle>
          <a:p>
            <a:pPr lvl="0"/>
            <a:r>
              <a:rPr lang="en-US" dirty="0"/>
              <a:t>Headline</a:t>
            </a:r>
          </a:p>
        </p:txBody>
      </p:sp>
      <p:sp>
        <p:nvSpPr>
          <p:cNvPr id="10" name="Text Placeholder 9"/>
          <p:cNvSpPr>
            <a:spLocks noGrp="1"/>
          </p:cNvSpPr>
          <p:nvPr>
            <p:ph type="body" sz="quarter" idx="19" hasCustomPrompt="1"/>
          </p:nvPr>
        </p:nvSpPr>
        <p:spPr>
          <a:xfrm>
            <a:off x="636587" y="2714625"/>
            <a:ext cx="3528219" cy="3030538"/>
          </a:xfrm>
        </p:spPr>
        <p:txBody>
          <a:bodyPr/>
          <a:lstStyle>
            <a:lvl1pPr marL="285750" indent="-285750">
              <a:buFont typeface="Arial" panose="020B0604020202020204" pitchFamily="34" charset="0"/>
              <a:buChar char="•"/>
              <a:defRPr/>
            </a:lvl1pPr>
          </a:lstStyle>
          <a:p>
            <a:pPr lvl="0"/>
            <a:r>
              <a:rPr lang="en-US" dirty="0"/>
              <a:t>Edit Master text styles</a:t>
            </a:r>
          </a:p>
        </p:txBody>
      </p:sp>
      <p:sp>
        <p:nvSpPr>
          <p:cNvPr id="15" name="Text Placeholder 9"/>
          <p:cNvSpPr>
            <a:spLocks noGrp="1"/>
          </p:cNvSpPr>
          <p:nvPr>
            <p:ph type="body" sz="quarter" idx="20" hasCustomPrompt="1"/>
          </p:nvPr>
        </p:nvSpPr>
        <p:spPr>
          <a:xfrm>
            <a:off x="4331494" y="2714625"/>
            <a:ext cx="3528219" cy="3030538"/>
          </a:xfrm>
        </p:spPr>
        <p:txBody>
          <a:bodyPr/>
          <a:lstStyle>
            <a:lvl1pPr marL="285750" indent="-285750">
              <a:buFont typeface="Arial" panose="020B0604020202020204" pitchFamily="34" charset="0"/>
              <a:buChar char="•"/>
              <a:defRPr/>
            </a:lvl1pPr>
          </a:lstStyle>
          <a:p>
            <a:pPr lvl="0"/>
            <a:r>
              <a:rPr lang="en-US" dirty="0"/>
              <a:t>Edit Master text styles</a:t>
            </a:r>
          </a:p>
        </p:txBody>
      </p:sp>
      <p:sp>
        <p:nvSpPr>
          <p:cNvPr id="18" name="Text Placeholder 9"/>
          <p:cNvSpPr>
            <a:spLocks noGrp="1"/>
          </p:cNvSpPr>
          <p:nvPr>
            <p:ph type="body" sz="quarter" idx="21" hasCustomPrompt="1"/>
          </p:nvPr>
        </p:nvSpPr>
        <p:spPr>
          <a:xfrm>
            <a:off x="8026400" y="2714625"/>
            <a:ext cx="3528219" cy="3030538"/>
          </a:xfrm>
        </p:spPr>
        <p:txBody>
          <a:bodyPr/>
          <a:lstStyle>
            <a:lvl1pPr marL="285750" indent="-285750">
              <a:buFont typeface="Arial" panose="020B0604020202020204" pitchFamily="34" charset="0"/>
              <a:buChar char="•"/>
              <a:defRPr/>
            </a:lvl1pPr>
          </a:lstStyle>
          <a:p>
            <a:pPr lvl="0"/>
            <a:r>
              <a:rPr lang="en-US" dirty="0"/>
              <a:t>Edit Master text styles</a:t>
            </a:r>
          </a:p>
        </p:txBody>
      </p:sp>
      <p:sp>
        <p:nvSpPr>
          <p:cNvPr id="4" name="Title 3">
            <a:extLst>
              <a:ext uri="{FF2B5EF4-FFF2-40B4-BE49-F238E27FC236}">
                <a16:creationId xmlns:a16="http://schemas.microsoft.com/office/drawing/2014/main" id="{4CA42E0A-38D1-4C14-9E54-0F833BBF3D2C}"/>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
        <p:nvSpPr>
          <p:cNvPr id="13" name="Text Placeholder 8">
            <a:extLst>
              <a:ext uri="{FF2B5EF4-FFF2-40B4-BE49-F238E27FC236}">
                <a16:creationId xmlns:a16="http://schemas.microsoft.com/office/drawing/2014/main" id="{4B99AEF2-905A-4566-9E22-6F6179B9FFDA}"/>
              </a:ext>
            </a:extLst>
          </p:cNvPr>
          <p:cNvSpPr>
            <a:spLocks noGrp="1"/>
          </p:cNvSpPr>
          <p:nvPr>
            <p:ph type="body" sz="quarter" idx="13" hasCustomPrompt="1"/>
          </p:nvPr>
        </p:nvSpPr>
        <p:spPr>
          <a:xfrm>
            <a:off x="636587" y="1150620"/>
            <a:ext cx="10918825" cy="253177"/>
          </a:xfrm>
          <a:prstGeom prst="rect">
            <a:avLst/>
          </a:prstGeom>
        </p:spPr>
        <p:txBody>
          <a:bodyPr>
            <a:noAutofit/>
          </a:bodyPr>
          <a:lstStyle>
            <a:lvl1pPr>
              <a:defRPr sz="20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Tree>
    <p:extLst>
      <p:ext uri="{BB962C8B-B14F-4D97-AF65-F5344CB8AC3E}">
        <p14:creationId xmlns:p14="http://schemas.microsoft.com/office/powerpoint/2010/main" val="24299457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36588" y="1778001"/>
            <a:ext cx="2606675" cy="442686"/>
          </a:xfrm>
        </p:spPr>
        <p:txBody>
          <a:bodyPr/>
          <a:lstStyle>
            <a:lvl1pPr>
              <a:defRPr sz="2400" b="1">
                <a:solidFill>
                  <a:schemeClr val="accent1"/>
                </a:solidFill>
              </a:defRPr>
            </a:lvl1pPr>
            <a:lvl2pPr>
              <a:defRPr sz="2400"/>
            </a:lvl2pPr>
          </a:lstStyle>
          <a:p>
            <a:pPr lvl="0"/>
            <a:r>
              <a:rPr lang="en-US" dirty="0"/>
              <a:t>Headline</a:t>
            </a:r>
          </a:p>
        </p:txBody>
      </p:sp>
      <p:sp>
        <p:nvSpPr>
          <p:cNvPr id="5" name="Text Placeholder 3"/>
          <p:cNvSpPr>
            <a:spLocks noGrp="1"/>
          </p:cNvSpPr>
          <p:nvPr>
            <p:ph type="body" sz="quarter" idx="11" hasCustomPrompt="1"/>
          </p:nvPr>
        </p:nvSpPr>
        <p:spPr>
          <a:xfrm>
            <a:off x="636588" y="3120573"/>
            <a:ext cx="2606675" cy="442686"/>
          </a:xfrm>
        </p:spPr>
        <p:txBody>
          <a:bodyPr/>
          <a:lstStyle>
            <a:lvl1pPr>
              <a:defRPr lang="en-GB" sz="2400" b="1" kern="1200" dirty="0">
                <a:solidFill>
                  <a:schemeClr val="accent1"/>
                </a:solidFill>
                <a:latin typeface="TESCO Modern" panose="02000506030000020004" pitchFamily="2" charset="0"/>
                <a:ea typeface="+mn-ea"/>
                <a:cs typeface="+mn-cs"/>
              </a:defRPr>
            </a:lvl1pPr>
            <a:lvl2pPr>
              <a:defRPr sz="2400">
                <a:solidFill>
                  <a:schemeClr val="accent1"/>
                </a:solidFill>
              </a:defRPr>
            </a:lvl2pPr>
          </a:lstStyle>
          <a:p>
            <a:pPr lvl="0"/>
            <a:r>
              <a:rPr lang="en-US" dirty="0"/>
              <a:t>Headline</a:t>
            </a:r>
          </a:p>
        </p:txBody>
      </p:sp>
      <p:sp>
        <p:nvSpPr>
          <p:cNvPr id="6" name="Text Placeholder 3"/>
          <p:cNvSpPr>
            <a:spLocks noGrp="1"/>
          </p:cNvSpPr>
          <p:nvPr>
            <p:ph type="body" sz="quarter" idx="12" hasCustomPrompt="1"/>
          </p:nvPr>
        </p:nvSpPr>
        <p:spPr>
          <a:xfrm>
            <a:off x="636588" y="4463145"/>
            <a:ext cx="2606675" cy="442686"/>
          </a:xfrm>
        </p:spPr>
        <p:txBody>
          <a:bodyPr/>
          <a:lstStyle>
            <a:lvl1pPr>
              <a:defRPr lang="en-GB" sz="2400" b="1" kern="1200" dirty="0">
                <a:solidFill>
                  <a:schemeClr val="accent1"/>
                </a:solidFill>
                <a:latin typeface="TESCO Modern" panose="02000506030000020004" pitchFamily="2" charset="0"/>
                <a:ea typeface="+mn-ea"/>
                <a:cs typeface="+mn-cs"/>
              </a:defRPr>
            </a:lvl1pPr>
            <a:lvl2pPr>
              <a:defRPr sz="2400">
                <a:solidFill>
                  <a:schemeClr val="accent1"/>
                </a:solidFill>
              </a:defRPr>
            </a:lvl2pPr>
          </a:lstStyle>
          <a:p>
            <a:pPr lvl="0"/>
            <a:r>
              <a:rPr lang="en-US" dirty="0"/>
              <a:t>Headline</a:t>
            </a:r>
          </a:p>
        </p:txBody>
      </p:sp>
      <p:sp>
        <p:nvSpPr>
          <p:cNvPr id="8" name="Text Placeholder 7"/>
          <p:cNvSpPr>
            <a:spLocks noGrp="1"/>
          </p:cNvSpPr>
          <p:nvPr>
            <p:ph type="body" sz="quarter" idx="13"/>
          </p:nvPr>
        </p:nvSpPr>
        <p:spPr>
          <a:xfrm>
            <a:off x="3405188" y="1778001"/>
            <a:ext cx="8150225" cy="1153884"/>
          </a:xfrm>
        </p:spPr>
        <p:txBody>
          <a:bodyPr/>
          <a:lstStyle/>
          <a:p>
            <a:pPr lvl="0"/>
            <a:r>
              <a:rPr lang="en-US"/>
              <a:t>Click to edit Master text styles</a:t>
            </a:r>
          </a:p>
        </p:txBody>
      </p:sp>
      <p:sp>
        <p:nvSpPr>
          <p:cNvPr id="9" name="Text Placeholder 7"/>
          <p:cNvSpPr>
            <a:spLocks noGrp="1"/>
          </p:cNvSpPr>
          <p:nvPr>
            <p:ph type="body" sz="quarter" idx="14"/>
          </p:nvPr>
        </p:nvSpPr>
        <p:spPr>
          <a:xfrm>
            <a:off x="3405188" y="3120573"/>
            <a:ext cx="8150225" cy="1153884"/>
          </a:xfrm>
        </p:spPr>
        <p:txBody>
          <a:bodyPr/>
          <a:lstStyle/>
          <a:p>
            <a:pPr lvl="0"/>
            <a:r>
              <a:rPr lang="en-US"/>
              <a:t>Click to edit Master text styles</a:t>
            </a:r>
          </a:p>
        </p:txBody>
      </p:sp>
      <p:sp>
        <p:nvSpPr>
          <p:cNvPr id="10" name="Text Placeholder 7"/>
          <p:cNvSpPr>
            <a:spLocks noGrp="1"/>
          </p:cNvSpPr>
          <p:nvPr>
            <p:ph type="body" sz="quarter" idx="15"/>
          </p:nvPr>
        </p:nvSpPr>
        <p:spPr>
          <a:xfrm>
            <a:off x="3405188" y="4463145"/>
            <a:ext cx="8150225" cy="1153884"/>
          </a:xfrm>
        </p:spPr>
        <p:txBody>
          <a:bodyPr/>
          <a:lstStyle/>
          <a:p>
            <a:pPr lvl="0"/>
            <a:r>
              <a:rPr lang="en-US"/>
              <a:t>Click to edit Master text styles</a:t>
            </a:r>
          </a:p>
        </p:txBody>
      </p:sp>
      <p:sp>
        <p:nvSpPr>
          <p:cNvPr id="3" name="Title 2">
            <a:extLst>
              <a:ext uri="{FF2B5EF4-FFF2-40B4-BE49-F238E27FC236}">
                <a16:creationId xmlns:a16="http://schemas.microsoft.com/office/drawing/2014/main" id="{388D6C7B-1E5C-4797-9E19-E065164F89AA}"/>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12" name="Text Placeholder 8">
            <a:extLst>
              <a:ext uri="{FF2B5EF4-FFF2-40B4-BE49-F238E27FC236}">
                <a16:creationId xmlns:a16="http://schemas.microsoft.com/office/drawing/2014/main" id="{10499A97-7CCE-4351-86D4-6AEB9F70F195}"/>
              </a:ext>
            </a:extLst>
          </p:cNvPr>
          <p:cNvSpPr>
            <a:spLocks noGrp="1"/>
          </p:cNvSpPr>
          <p:nvPr>
            <p:ph type="body" sz="quarter" idx="16" hasCustomPrompt="1"/>
          </p:nvPr>
        </p:nvSpPr>
        <p:spPr>
          <a:xfrm>
            <a:off x="636587" y="1150620"/>
            <a:ext cx="10918825" cy="253177"/>
          </a:xfrm>
          <a:prstGeom prst="rect">
            <a:avLst/>
          </a:prstGeom>
        </p:spPr>
        <p:txBody>
          <a:bodyPr>
            <a:noAutofit/>
          </a:bodyPr>
          <a:lstStyle>
            <a:lvl1pPr>
              <a:defRPr sz="20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Tree>
    <p:extLst>
      <p:ext uri="{BB962C8B-B14F-4D97-AF65-F5344CB8AC3E}">
        <p14:creationId xmlns:p14="http://schemas.microsoft.com/office/powerpoint/2010/main" val="21661686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36588" y="1778000"/>
            <a:ext cx="2606675" cy="1238450"/>
          </a:xfrm>
          <a:solidFill>
            <a:schemeClr val="accent1"/>
          </a:solidFill>
        </p:spPr>
        <p:txBody>
          <a:bodyPr lIns="108000" tIns="108000" rIns="36000" bIns="36000"/>
          <a:lstStyle>
            <a:lvl1pPr>
              <a:defRPr sz="2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Headline</a:t>
            </a:r>
          </a:p>
        </p:txBody>
      </p:sp>
      <p:sp>
        <p:nvSpPr>
          <p:cNvPr id="6" name="Text Placeholder 5"/>
          <p:cNvSpPr>
            <a:spLocks noGrp="1"/>
          </p:cNvSpPr>
          <p:nvPr>
            <p:ph type="body" sz="quarter" idx="11" hasCustomPrompt="1"/>
          </p:nvPr>
        </p:nvSpPr>
        <p:spPr>
          <a:xfrm>
            <a:off x="636588" y="3142355"/>
            <a:ext cx="2606675" cy="1238450"/>
          </a:xfrm>
          <a:solidFill>
            <a:schemeClr val="accent1"/>
          </a:solidFill>
        </p:spPr>
        <p:txBody>
          <a:bodyPr lIns="108000" tIns="108000" rIns="36000" bIns="36000"/>
          <a:lstStyle>
            <a:lvl1pPr>
              <a:defRPr sz="2400" b="1">
                <a:solidFill>
                  <a:schemeClr val="bg1"/>
                </a:solidFill>
              </a:defRPr>
            </a:lvl1pPr>
          </a:lstStyle>
          <a:p>
            <a:pPr lvl="0"/>
            <a:r>
              <a:rPr lang="en-US" dirty="0"/>
              <a:t>Headline</a:t>
            </a:r>
          </a:p>
        </p:txBody>
      </p:sp>
      <p:sp>
        <p:nvSpPr>
          <p:cNvPr id="8" name="Text Placeholder 7"/>
          <p:cNvSpPr>
            <a:spLocks noGrp="1"/>
          </p:cNvSpPr>
          <p:nvPr>
            <p:ph type="body" sz="quarter" idx="12" hasCustomPrompt="1"/>
          </p:nvPr>
        </p:nvSpPr>
        <p:spPr>
          <a:xfrm>
            <a:off x="636588" y="4506710"/>
            <a:ext cx="2606675" cy="1238450"/>
          </a:xfrm>
          <a:solidFill>
            <a:schemeClr val="accent1"/>
          </a:solidFill>
        </p:spPr>
        <p:txBody>
          <a:bodyPr lIns="108000" tIns="108000" rIns="36000" bIns="36000"/>
          <a:lstStyle>
            <a:lvl1pPr>
              <a:defRPr sz="2400" b="1">
                <a:solidFill>
                  <a:schemeClr val="bg1"/>
                </a:solidFill>
              </a:defRPr>
            </a:lvl1pPr>
          </a:lstStyle>
          <a:p>
            <a:pPr lvl="0"/>
            <a:r>
              <a:rPr lang="en-US" dirty="0"/>
              <a:t>Headline</a:t>
            </a:r>
          </a:p>
        </p:txBody>
      </p:sp>
      <p:sp>
        <p:nvSpPr>
          <p:cNvPr id="10" name="Text Placeholder 9"/>
          <p:cNvSpPr>
            <a:spLocks noGrp="1"/>
          </p:cNvSpPr>
          <p:nvPr>
            <p:ph type="body" sz="quarter" idx="13"/>
          </p:nvPr>
        </p:nvSpPr>
        <p:spPr>
          <a:xfrm>
            <a:off x="3405188" y="1778000"/>
            <a:ext cx="8150225" cy="1238250"/>
          </a:xfrm>
        </p:spPr>
        <p:txBody>
          <a:bodyPr lIns="72000" tIns="72000"/>
          <a:lstStyle/>
          <a:p>
            <a:pPr lvl="0"/>
            <a:r>
              <a:rPr lang="en-US"/>
              <a:t>Click to edit Master text styles</a:t>
            </a:r>
          </a:p>
        </p:txBody>
      </p:sp>
      <p:sp>
        <p:nvSpPr>
          <p:cNvPr id="12" name="Text Placeholder 11"/>
          <p:cNvSpPr>
            <a:spLocks noGrp="1"/>
          </p:cNvSpPr>
          <p:nvPr>
            <p:ph type="body" sz="quarter" idx="14"/>
          </p:nvPr>
        </p:nvSpPr>
        <p:spPr>
          <a:xfrm>
            <a:off x="3405188" y="3141663"/>
            <a:ext cx="8150225" cy="1239813"/>
          </a:xfrm>
        </p:spPr>
        <p:txBody>
          <a:bodyPr lIns="72000" tIns="72000"/>
          <a:lstStyle/>
          <a:p>
            <a:pPr lvl="0"/>
            <a:r>
              <a:rPr lang="en-US"/>
              <a:t>Click to edit Master text styles</a:t>
            </a:r>
          </a:p>
        </p:txBody>
      </p:sp>
      <p:sp>
        <p:nvSpPr>
          <p:cNvPr id="14" name="Text Placeholder 13"/>
          <p:cNvSpPr>
            <a:spLocks noGrp="1"/>
          </p:cNvSpPr>
          <p:nvPr>
            <p:ph type="body" sz="quarter" idx="15"/>
          </p:nvPr>
        </p:nvSpPr>
        <p:spPr>
          <a:xfrm>
            <a:off x="3405188" y="4506913"/>
            <a:ext cx="8150225" cy="1238250"/>
          </a:xfrm>
        </p:spPr>
        <p:txBody>
          <a:bodyPr lIns="72000" tIns="72000"/>
          <a:lstStyle/>
          <a:p>
            <a:pPr lvl="0"/>
            <a:r>
              <a:rPr lang="en-US"/>
              <a:t>Click to edit Master text styles</a:t>
            </a:r>
          </a:p>
        </p:txBody>
      </p:sp>
      <p:sp>
        <p:nvSpPr>
          <p:cNvPr id="5" name="Title 4">
            <a:extLst>
              <a:ext uri="{FF2B5EF4-FFF2-40B4-BE49-F238E27FC236}">
                <a16:creationId xmlns:a16="http://schemas.microsoft.com/office/drawing/2014/main" id="{6E5A6ECE-EC34-4FD8-818E-F8A509894608}"/>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
        <p:nvSpPr>
          <p:cNvPr id="13" name="Text Placeholder 8">
            <a:extLst>
              <a:ext uri="{FF2B5EF4-FFF2-40B4-BE49-F238E27FC236}">
                <a16:creationId xmlns:a16="http://schemas.microsoft.com/office/drawing/2014/main" id="{513CEA99-0D53-4616-AD39-78F0BB99D38C}"/>
              </a:ext>
            </a:extLst>
          </p:cNvPr>
          <p:cNvSpPr>
            <a:spLocks noGrp="1"/>
          </p:cNvSpPr>
          <p:nvPr>
            <p:ph type="body" sz="quarter" idx="16" hasCustomPrompt="1"/>
          </p:nvPr>
        </p:nvSpPr>
        <p:spPr>
          <a:xfrm>
            <a:off x="636587" y="1150620"/>
            <a:ext cx="10918825" cy="253177"/>
          </a:xfrm>
          <a:prstGeom prst="rect">
            <a:avLst/>
          </a:prstGeom>
        </p:spPr>
        <p:txBody>
          <a:bodyPr>
            <a:noAutofit/>
          </a:bodyPr>
          <a:lstStyle>
            <a:lvl1pPr>
              <a:defRPr sz="20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Tree>
    <p:extLst>
      <p:ext uri="{BB962C8B-B14F-4D97-AF65-F5344CB8AC3E}">
        <p14:creationId xmlns:p14="http://schemas.microsoft.com/office/powerpoint/2010/main" val="9952955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897AA1D-DF25-4130-860D-D2DCC86F436F}"/>
              </a:ext>
            </a:extLst>
          </p:cNvPr>
          <p:cNvSpPr>
            <a:spLocks noGrp="1"/>
          </p:cNvSpPr>
          <p:nvPr>
            <p:ph type="title" hasCustomPrompt="1"/>
          </p:nvPr>
        </p:nvSpPr>
        <p:spPr/>
        <p:txBody>
          <a:bodyPr/>
          <a:lstStyle>
            <a:lvl1pPr>
              <a:defRPr>
                <a:solidFill>
                  <a:schemeClr val="accent1"/>
                </a:solidFill>
              </a:defRPr>
            </a:lvl1pPr>
          </a:lstStyle>
          <a:p>
            <a:r>
              <a:rPr lang="en-US" dirty="0"/>
              <a:t>Click to add title</a:t>
            </a:r>
            <a:endParaRPr lang="en-GB" dirty="0"/>
          </a:p>
        </p:txBody>
      </p:sp>
      <p:sp>
        <p:nvSpPr>
          <p:cNvPr id="18" name="Text Placeholder 8">
            <a:extLst>
              <a:ext uri="{FF2B5EF4-FFF2-40B4-BE49-F238E27FC236}">
                <a16:creationId xmlns:a16="http://schemas.microsoft.com/office/drawing/2014/main" id="{03C3A26F-86AE-4916-A084-48400C8360A7}"/>
              </a:ext>
            </a:extLst>
          </p:cNvPr>
          <p:cNvSpPr>
            <a:spLocks noGrp="1"/>
          </p:cNvSpPr>
          <p:nvPr>
            <p:ph type="body" sz="quarter" idx="16" hasCustomPrompt="1"/>
          </p:nvPr>
        </p:nvSpPr>
        <p:spPr>
          <a:xfrm>
            <a:off x="636587" y="1150620"/>
            <a:ext cx="10918825" cy="253177"/>
          </a:xfrm>
          <a:prstGeom prst="rect">
            <a:avLst/>
          </a:prstGeom>
        </p:spPr>
        <p:txBody>
          <a:bodyPr>
            <a:noAutofit/>
          </a:bodyPr>
          <a:lstStyle>
            <a:lvl1pPr>
              <a:defRPr sz="20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
        <p:nvSpPr>
          <p:cNvPr id="14" name="Text Placeholder 13">
            <a:extLst>
              <a:ext uri="{FF2B5EF4-FFF2-40B4-BE49-F238E27FC236}">
                <a16:creationId xmlns:a16="http://schemas.microsoft.com/office/drawing/2014/main" id="{2B2EC959-F2E1-4C55-9E88-327D6B0C3D01}"/>
              </a:ext>
            </a:extLst>
          </p:cNvPr>
          <p:cNvSpPr>
            <a:spLocks noGrp="1"/>
          </p:cNvSpPr>
          <p:nvPr>
            <p:ph type="body" sz="quarter" idx="17" hasCustomPrompt="1"/>
          </p:nvPr>
        </p:nvSpPr>
        <p:spPr bwMode="black">
          <a:xfrm>
            <a:off x="639113" y="3016449"/>
            <a:ext cx="3535200" cy="2728715"/>
          </a:xfrm>
          <a:custGeom>
            <a:avLst/>
            <a:gdLst>
              <a:gd name="connsiteX0" fmla="*/ 0 w 3535200"/>
              <a:gd name="connsiteY0" fmla="*/ 0 h 2495550"/>
              <a:gd name="connsiteX1" fmla="*/ 3535200 w 3535200"/>
              <a:gd name="connsiteY1" fmla="*/ 0 h 2495550"/>
              <a:gd name="connsiteX2" fmla="*/ 3535200 w 3535200"/>
              <a:gd name="connsiteY2" fmla="*/ 2495550 h 2495550"/>
              <a:gd name="connsiteX3" fmla="*/ 0 w 353520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3535200" h="2495550">
                <a:moveTo>
                  <a:pt x="0" y="0"/>
                </a:moveTo>
                <a:lnTo>
                  <a:pt x="3535200" y="0"/>
                </a:lnTo>
                <a:lnTo>
                  <a:pt x="3535200" y="2495550"/>
                </a:lnTo>
                <a:lnTo>
                  <a:pt x="0" y="2495550"/>
                </a:lnTo>
                <a:close/>
              </a:path>
            </a:pathLst>
          </a:custGeom>
          <a:solidFill>
            <a:schemeClr val="bg1"/>
          </a:solidFill>
        </p:spPr>
        <p:txBody>
          <a:bodyPr wrap="square" lIns="36000" tIns="108000" rIns="144000">
            <a:noAutofit/>
          </a:bodyPr>
          <a:lstStyle>
            <a:lvl1pPr marL="285750" indent="-285750">
              <a:buFont typeface="Arial" panose="020B0604020202020204" pitchFamily="34" charset="0"/>
              <a:buChar char="•"/>
              <a:defRPr sz="1600" i="0">
                <a:solidFill>
                  <a:schemeClr val="tx2"/>
                </a:solidFill>
              </a:defRPr>
            </a:lvl1pPr>
          </a:lstStyle>
          <a:p>
            <a:pPr lvl="0"/>
            <a:r>
              <a:rPr lang="en-US" dirty="0"/>
              <a:t>Click to insert text</a:t>
            </a:r>
          </a:p>
        </p:txBody>
      </p:sp>
      <p:sp>
        <p:nvSpPr>
          <p:cNvPr id="15" name="Text Placeholder 14">
            <a:extLst>
              <a:ext uri="{FF2B5EF4-FFF2-40B4-BE49-F238E27FC236}">
                <a16:creationId xmlns:a16="http://schemas.microsoft.com/office/drawing/2014/main" id="{D789A972-08C5-4221-87BF-35E85ECE91F4}"/>
              </a:ext>
            </a:extLst>
          </p:cNvPr>
          <p:cNvSpPr>
            <a:spLocks noGrp="1"/>
          </p:cNvSpPr>
          <p:nvPr>
            <p:ph type="body" sz="quarter" idx="18" hasCustomPrompt="1"/>
          </p:nvPr>
        </p:nvSpPr>
        <p:spPr bwMode="black">
          <a:xfrm>
            <a:off x="4327038" y="3016449"/>
            <a:ext cx="3535200" cy="2728715"/>
          </a:xfrm>
          <a:custGeom>
            <a:avLst/>
            <a:gdLst>
              <a:gd name="connsiteX0" fmla="*/ 0 w 3535200"/>
              <a:gd name="connsiteY0" fmla="*/ 0 h 2495550"/>
              <a:gd name="connsiteX1" fmla="*/ 3535200 w 3535200"/>
              <a:gd name="connsiteY1" fmla="*/ 0 h 2495550"/>
              <a:gd name="connsiteX2" fmla="*/ 3535200 w 3535200"/>
              <a:gd name="connsiteY2" fmla="*/ 2495550 h 2495550"/>
              <a:gd name="connsiteX3" fmla="*/ 0 w 353520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3535200" h="2495550">
                <a:moveTo>
                  <a:pt x="0" y="0"/>
                </a:moveTo>
                <a:lnTo>
                  <a:pt x="3535200" y="0"/>
                </a:lnTo>
                <a:lnTo>
                  <a:pt x="3535200" y="2495550"/>
                </a:lnTo>
                <a:lnTo>
                  <a:pt x="0" y="2495550"/>
                </a:lnTo>
                <a:close/>
              </a:path>
            </a:pathLst>
          </a:custGeom>
          <a:solidFill>
            <a:schemeClr val="bg1"/>
          </a:solidFill>
        </p:spPr>
        <p:txBody>
          <a:bodyPr wrap="square" lIns="36000" tIns="108000" rIns="144000">
            <a:noAutofit/>
          </a:bodyPr>
          <a:lstStyle>
            <a:lvl1pPr marL="285750" indent="-285750">
              <a:buFont typeface="Arial" panose="020B0604020202020204" pitchFamily="34" charset="0"/>
              <a:buChar char="•"/>
              <a:defRPr sz="1600" i="0">
                <a:solidFill>
                  <a:schemeClr val="tx2"/>
                </a:solidFill>
              </a:defRPr>
            </a:lvl1pPr>
          </a:lstStyle>
          <a:p>
            <a:pPr lvl="0"/>
            <a:r>
              <a:rPr lang="en-US" dirty="0"/>
              <a:t>Click to insert text</a:t>
            </a:r>
          </a:p>
        </p:txBody>
      </p:sp>
      <p:sp>
        <p:nvSpPr>
          <p:cNvPr id="16" name="Text Placeholder 15">
            <a:extLst>
              <a:ext uri="{FF2B5EF4-FFF2-40B4-BE49-F238E27FC236}">
                <a16:creationId xmlns:a16="http://schemas.microsoft.com/office/drawing/2014/main" id="{B79B0B48-A2A6-45B7-9F32-EB41C4395F31}"/>
              </a:ext>
            </a:extLst>
          </p:cNvPr>
          <p:cNvSpPr>
            <a:spLocks noGrp="1"/>
          </p:cNvSpPr>
          <p:nvPr>
            <p:ph type="body" sz="quarter" idx="19" hasCustomPrompt="1"/>
          </p:nvPr>
        </p:nvSpPr>
        <p:spPr bwMode="black">
          <a:xfrm>
            <a:off x="8020050" y="3016449"/>
            <a:ext cx="3535869" cy="2728715"/>
          </a:xfrm>
          <a:custGeom>
            <a:avLst/>
            <a:gdLst>
              <a:gd name="connsiteX0" fmla="*/ 0 w 3535869"/>
              <a:gd name="connsiteY0" fmla="*/ 0 h 2495550"/>
              <a:gd name="connsiteX1" fmla="*/ 3535869 w 3535869"/>
              <a:gd name="connsiteY1" fmla="*/ 0 h 2495550"/>
              <a:gd name="connsiteX2" fmla="*/ 3535869 w 3535869"/>
              <a:gd name="connsiteY2" fmla="*/ 2495550 h 2495550"/>
              <a:gd name="connsiteX3" fmla="*/ 0 w 3535869"/>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3535869" h="2495550">
                <a:moveTo>
                  <a:pt x="0" y="0"/>
                </a:moveTo>
                <a:lnTo>
                  <a:pt x="3535869" y="0"/>
                </a:lnTo>
                <a:lnTo>
                  <a:pt x="3535869" y="2495550"/>
                </a:lnTo>
                <a:lnTo>
                  <a:pt x="0" y="2495550"/>
                </a:lnTo>
                <a:close/>
              </a:path>
            </a:pathLst>
          </a:custGeom>
          <a:solidFill>
            <a:schemeClr val="bg1"/>
          </a:solidFill>
        </p:spPr>
        <p:txBody>
          <a:bodyPr wrap="square" lIns="36000" tIns="108000" rIns="144000">
            <a:noAutofit/>
          </a:bodyPr>
          <a:lstStyle>
            <a:lvl1pPr marL="285750" indent="-285750">
              <a:buFont typeface="Arial" panose="020B0604020202020204" pitchFamily="34" charset="0"/>
              <a:buChar char="•"/>
              <a:defRPr sz="1600" i="0">
                <a:solidFill>
                  <a:schemeClr val="tx2"/>
                </a:solidFill>
              </a:defRPr>
            </a:lvl1pPr>
          </a:lstStyle>
          <a:p>
            <a:pPr lvl="0"/>
            <a:r>
              <a:rPr lang="en-US" dirty="0"/>
              <a:t>Click to insert text</a:t>
            </a:r>
          </a:p>
        </p:txBody>
      </p:sp>
      <p:sp>
        <p:nvSpPr>
          <p:cNvPr id="11" name="Text Placeholder 10">
            <a:extLst>
              <a:ext uri="{FF2B5EF4-FFF2-40B4-BE49-F238E27FC236}">
                <a16:creationId xmlns:a16="http://schemas.microsoft.com/office/drawing/2014/main" id="{A05D0DA9-CEF0-C540-A451-C16A0DCF2769}"/>
              </a:ext>
            </a:extLst>
          </p:cNvPr>
          <p:cNvSpPr>
            <a:spLocks noGrp="1"/>
          </p:cNvSpPr>
          <p:nvPr>
            <p:ph type="body" sz="quarter" idx="20" hasCustomPrompt="1"/>
          </p:nvPr>
        </p:nvSpPr>
        <p:spPr bwMode="black">
          <a:xfrm>
            <a:off x="639113" y="1778000"/>
            <a:ext cx="3535200" cy="1238449"/>
          </a:xfrm>
          <a:custGeom>
            <a:avLst/>
            <a:gdLst>
              <a:gd name="connsiteX0" fmla="*/ 0 w 3535200"/>
              <a:gd name="connsiteY0" fmla="*/ 0 h 1471613"/>
              <a:gd name="connsiteX1" fmla="*/ 3535200 w 3535200"/>
              <a:gd name="connsiteY1" fmla="*/ 0 h 1471613"/>
              <a:gd name="connsiteX2" fmla="*/ 3535200 w 3535200"/>
              <a:gd name="connsiteY2" fmla="*/ 1471613 h 1471613"/>
              <a:gd name="connsiteX3" fmla="*/ 0 w 3535200"/>
              <a:gd name="connsiteY3" fmla="*/ 1471613 h 1471613"/>
            </a:gdLst>
            <a:ahLst/>
            <a:cxnLst>
              <a:cxn ang="0">
                <a:pos x="connsiteX0" y="connsiteY0"/>
              </a:cxn>
              <a:cxn ang="0">
                <a:pos x="connsiteX1" y="connsiteY1"/>
              </a:cxn>
              <a:cxn ang="0">
                <a:pos x="connsiteX2" y="connsiteY2"/>
              </a:cxn>
              <a:cxn ang="0">
                <a:pos x="connsiteX3" y="connsiteY3"/>
              </a:cxn>
            </a:cxnLst>
            <a:rect l="l" t="t" r="r" b="b"/>
            <a:pathLst>
              <a:path w="3535200" h="1471613">
                <a:moveTo>
                  <a:pt x="0" y="0"/>
                </a:moveTo>
                <a:lnTo>
                  <a:pt x="3535200" y="0"/>
                </a:lnTo>
                <a:lnTo>
                  <a:pt x="3535200" y="1471613"/>
                </a:lnTo>
                <a:lnTo>
                  <a:pt x="0" y="1471613"/>
                </a:lnTo>
                <a:close/>
              </a:path>
            </a:pathLst>
          </a:custGeom>
          <a:solidFill>
            <a:schemeClr val="accent1"/>
          </a:solidFill>
        </p:spPr>
        <p:txBody>
          <a:bodyPr wrap="square" lIns="108000" tIns="108000" rIns="36000" bIns="36000">
            <a:noAutofit/>
          </a:bodyPr>
          <a:lstStyle>
            <a:lvl1pPr>
              <a:defRPr sz="2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Headline</a:t>
            </a:r>
          </a:p>
        </p:txBody>
      </p:sp>
      <p:sp>
        <p:nvSpPr>
          <p:cNvPr id="17" name="Text Placeholder 16">
            <a:extLst>
              <a:ext uri="{FF2B5EF4-FFF2-40B4-BE49-F238E27FC236}">
                <a16:creationId xmlns:a16="http://schemas.microsoft.com/office/drawing/2014/main" id="{71A02950-E398-3947-A845-08BE49BF3EAF}"/>
              </a:ext>
            </a:extLst>
          </p:cNvPr>
          <p:cNvSpPr>
            <a:spLocks noGrp="1"/>
          </p:cNvSpPr>
          <p:nvPr>
            <p:ph type="body" sz="quarter" idx="21" hasCustomPrompt="1"/>
          </p:nvPr>
        </p:nvSpPr>
        <p:spPr bwMode="black">
          <a:xfrm>
            <a:off x="4324513" y="1778000"/>
            <a:ext cx="3535200" cy="1238449"/>
          </a:xfrm>
          <a:custGeom>
            <a:avLst/>
            <a:gdLst>
              <a:gd name="connsiteX0" fmla="*/ 0 w 3535200"/>
              <a:gd name="connsiteY0" fmla="*/ 0 h 1471613"/>
              <a:gd name="connsiteX1" fmla="*/ 3535200 w 3535200"/>
              <a:gd name="connsiteY1" fmla="*/ 0 h 1471613"/>
              <a:gd name="connsiteX2" fmla="*/ 3535200 w 3535200"/>
              <a:gd name="connsiteY2" fmla="*/ 1471613 h 1471613"/>
              <a:gd name="connsiteX3" fmla="*/ 0 w 3535200"/>
              <a:gd name="connsiteY3" fmla="*/ 1471613 h 1471613"/>
            </a:gdLst>
            <a:ahLst/>
            <a:cxnLst>
              <a:cxn ang="0">
                <a:pos x="connsiteX0" y="connsiteY0"/>
              </a:cxn>
              <a:cxn ang="0">
                <a:pos x="connsiteX1" y="connsiteY1"/>
              </a:cxn>
              <a:cxn ang="0">
                <a:pos x="connsiteX2" y="connsiteY2"/>
              </a:cxn>
              <a:cxn ang="0">
                <a:pos x="connsiteX3" y="connsiteY3"/>
              </a:cxn>
            </a:cxnLst>
            <a:rect l="l" t="t" r="r" b="b"/>
            <a:pathLst>
              <a:path w="3535200" h="1471613">
                <a:moveTo>
                  <a:pt x="0" y="0"/>
                </a:moveTo>
                <a:lnTo>
                  <a:pt x="3535200" y="0"/>
                </a:lnTo>
                <a:lnTo>
                  <a:pt x="3535200" y="1471613"/>
                </a:lnTo>
                <a:lnTo>
                  <a:pt x="0" y="1471613"/>
                </a:lnTo>
                <a:close/>
              </a:path>
            </a:pathLst>
          </a:custGeom>
          <a:solidFill>
            <a:schemeClr val="accent1"/>
          </a:solidFill>
        </p:spPr>
        <p:txBody>
          <a:bodyPr wrap="square" lIns="108000" tIns="108000" rIns="36000" bIns="36000">
            <a:noAutofit/>
          </a:bodyPr>
          <a:lstStyle>
            <a:lvl1pPr>
              <a:defRPr sz="2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Headline</a:t>
            </a:r>
          </a:p>
        </p:txBody>
      </p:sp>
      <p:sp>
        <p:nvSpPr>
          <p:cNvPr id="19" name="Text Placeholder 18">
            <a:extLst>
              <a:ext uri="{FF2B5EF4-FFF2-40B4-BE49-F238E27FC236}">
                <a16:creationId xmlns:a16="http://schemas.microsoft.com/office/drawing/2014/main" id="{820C9D70-8285-2C45-8556-AC335051B50A}"/>
              </a:ext>
            </a:extLst>
          </p:cNvPr>
          <p:cNvSpPr>
            <a:spLocks noGrp="1"/>
          </p:cNvSpPr>
          <p:nvPr>
            <p:ph type="body" sz="quarter" idx="22" hasCustomPrompt="1"/>
          </p:nvPr>
        </p:nvSpPr>
        <p:spPr bwMode="black">
          <a:xfrm>
            <a:off x="8017687" y="1778000"/>
            <a:ext cx="3535200" cy="1238449"/>
          </a:xfrm>
          <a:custGeom>
            <a:avLst/>
            <a:gdLst>
              <a:gd name="connsiteX0" fmla="*/ 0 w 3535200"/>
              <a:gd name="connsiteY0" fmla="*/ 0 h 1471613"/>
              <a:gd name="connsiteX1" fmla="*/ 3535200 w 3535200"/>
              <a:gd name="connsiteY1" fmla="*/ 0 h 1471613"/>
              <a:gd name="connsiteX2" fmla="*/ 3535200 w 3535200"/>
              <a:gd name="connsiteY2" fmla="*/ 1471613 h 1471613"/>
              <a:gd name="connsiteX3" fmla="*/ 0 w 3535200"/>
              <a:gd name="connsiteY3" fmla="*/ 1471613 h 1471613"/>
            </a:gdLst>
            <a:ahLst/>
            <a:cxnLst>
              <a:cxn ang="0">
                <a:pos x="connsiteX0" y="connsiteY0"/>
              </a:cxn>
              <a:cxn ang="0">
                <a:pos x="connsiteX1" y="connsiteY1"/>
              </a:cxn>
              <a:cxn ang="0">
                <a:pos x="connsiteX2" y="connsiteY2"/>
              </a:cxn>
              <a:cxn ang="0">
                <a:pos x="connsiteX3" y="connsiteY3"/>
              </a:cxn>
            </a:cxnLst>
            <a:rect l="l" t="t" r="r" b="b"/>
            <a:pathLst>
              <a:path w="3535200" h="1471613">
                <a:moveTo>
                  <a:pt x="0" y="0"/>
                </a:moveTo>
                <a:lnTo>
                  <a:pt x="3535200" y="0"/>
                </a:lnTo>
                <a:lnTo>
                  <a:pt x="3535200" y="1471613"/>
                </a:lnTo>
                <a:lnTo>
                  <a:pt x="0" y="1471613"/>
                </a:lnTo>
                <a:close/>
              </a:path>
            </a:pathLst>
          </a:custGeom>
          <a:solidFill>
            <a:schemeClr val="accent1"/>
          </a:solidFill>
        </p:spPr>
        <p:txBody>
          <a:bodyPr wrap="square" lIns="108000" tIns="108000" rIns="36000" bIns="36000">
            <a:noAutofit/>
          </a:bodyPr>
          <a:lstStyle>
            <a:lvl1pPr>
              <a:defRPr sz="2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Headline</a:t>
            </a:r>
          </a:p>
        </p:txBody>
      </p:sp>
    </p:spTree>
    <p:extLst>
      <p:ext uri="{BB962C8B-B14F-4D97-AF65-F5344CB8AC3E}">
        <p14:creationId xmlns:p14="http://schemas.microsoft.com/office/powerpoint/2010/main" val="326923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C7708-994B-4B1F-96F9-4631BB518FE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F116895-93BA-4112-8BF7-B466A522DF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D3D1B11-DDA4-44E7-BD73-3052F4E944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88D2B90-5ABD-4374-BEDD-36D78F06F2D6}"/>
              </a:ext>
            </a:extLst>
          </p:cNvPr>
          <p:cNvSpPr>
            <a:spLocks noGrp="1"/>
          </p:cNvSpPr>
          <p:nvPr>
            <p:ph type="dt" sz="half" idx="10"/>
          </p:nvPr>
        </p:nvSpPr>
        <p:spPr/>
        <p:txBody>
          <a:bodyPr/>
          <a:lstStyle/>
          <a:p>
            <a:fld id="{AAC16362-8F18-4496-B8D5-E0DC12B55A13}" type="datetimeFigureOut">
              <a:rPr lang="en-GB" smtClean="0"/>
              <a:t>17/03/2022</a:t>
            </a:fld>
            <a:endParaRPr lang="en-GB"/>
          </a:p>
        </p:txBody>
      </p:sp>
      <p:sp>
        <p:nvSpPr>
          <p:cNvPr id="6" name="Footer Placeholder 5">
            <a:extLst>
              <a:ext uri="{FF2B5EF4-FFF2-40B4-BE49-F238E27FC236}">
                <a16:creationId xmlns:a16="http://schemas.microsoft.com/office/drawing/2014/main" id="{49F44413-F167-4D43-9585-B5F98D4D70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9D96A7-8D1A-4ACF-A6E0-6523A00EE1FE}"/>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2387476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F172A-FEB2-4778-9280-4CD43DB37497}"/>
              </a:ext>
            </a:extLst>
          </p:cNvPr>
          <p:cNvSpPr>
            <a:spLocks noGrp="1"/>
          </p:cNvSpPr>
          <p:nvPr>
            <p:ph type="title" hasCustomPrompt="1"/>
          </p:nvPr>
        </p:nvSpPr>
        <p:spPr/>
        <p:txBody>
          <a:bodyPr/>
          <a:lstStyle>
            <a:lvl1pPr>
              <a:defRPr>
                <a:solidFill>
                  <a:schemeClr val="accent1"/>
                </a:solidFill>
              </a:defRPr>
            </a:lvl1pPr>
          </a:lstStyle>
          <a:p>
            <a:r>
              <a:rPr lang="en-US" dirty="0"/>
              <a:t>Click to add title</a:t>
            </a:r>
            <a:endParaRPr lang="en-GB" dirty="0"/>
          </a:p>
        </p:txBody>
      </p:sp>
      <p:sp>
        <p:nvSpPr>
          <p:cNvPr id="5" name="Text Placeholder 37">
            <a:extLst>
              <a:ext uri="{FF2B5EF4-FFF2-40B4-BE49-F238E27FC236}">
                <a16:creationId xmlns:a16="http://schemas.microsoft.com/office/drawing/2014/main" id="{E6BF6E85-3F08-4B27-80B5-5D0660EF4144}"/>
              </a:ext>
            </a:extLst>
          </p:cNvPr>
          <p:cNvSpPr>
            <a:spLocks noGrp="1"/>
          </p:cNvSpPr>
          <p:nvPr>
            <p:ph type="body" sz="quarter" idx="16" hasCustomPrompt="1"/>
          </p:nvPr>
        </p:nvSpPr>
        <p:spPr bwMode="black">
          <a:xfrm>
            <a:off x="636588" y="1778000"/>
            <a:ext cx="2620190" cy="1238449"/>
          </a:xfrm>
          <a:custGeom>
            <a:avLst/>
            <a:gdLst>
              <a:gd name="connsiteX0" fmla="*/ 0 w 6096000"/>
              <a:gd name="connsiteY0" fmla="*/ 0 h 2068512"/>
              <a:gd name="connsiteX1" fmla="*/ 6096000 w 6096000"/>
              <a:gd name="connsiteY1" fmla="*/ 0 h 2068512"/>
              <a:gd name="connsiteX2" fmla="*/ 6096000 w 6096000"/>
              <a:gd name="connsiteY2" fmla="*/ 2068512 h 2068512"/>
              <a:gd name="connsiteX3" fmla="*/ 0 w 6096000"/>
              <a:gd name="connsiteY3" fmla="*/ 2068512 h 2068512"/>
            </a:gdLst>
            <a:ahLst/>
            <a:cxnLst>
              <a:cxn ang="0">
                <a:pos x="connsiteX0" y="connsiteY0"/>
              </a:cxn>
              <a:cxn ang="0">
                <a:pos x="connsiteX1" y="connsiteY1"/>
              </a:cxn>
              <a:cxn ang="0">
                <a:pos x="connsiteX2" y="connsiteY2"/>
              </a:cxn>
              <a:cxn ang="0">
                <a:pos x="connsiteX3" y="connsiteY3"/>
              </a:cxn>
            </a:cxnLst>
            <a:rect l="l" t="t" r="r" b="b"/>
            <a:pathLst>
              <a:path w="6096000" h="2068512">
                <a:moveTo>
                  <a:pt x="0" y="0"/>
                </a:moveTo>
                <a:lnTo>
                  <a:pt x="6096000" y="0"/>
                </a:lnTo>
                <a:lnTo>
                  <a:pt x="6096000" y="2068512"/>
                </a:lnTo>
                <a:lnTo>
                  <a:pt x="0" y="2068512"/>
                </a:lnTo>
                <a:close/>
              </a:path>
            </a:pathLst>
          </a:custGeom>
          <a:solidFill>
            <a:schemeClr val="accent1"/>
          </a:solidFill>
        </p:spPr>
        <p:txBody>
          <a:bodyPr vert="horz" lIns="108000" tIns="108000" rIns="36000" bIns="36000" rtlCol="0">
            <a:noAutofit/>
          </a:bodyPr>
          <a:lstStyle>
            <a:lvl1pPr>
              <a:defRPr lang="en-US" sz="2400" b="1" dirty="0">
                <a:solidFill>
                  <a:schemeClr val="bg1"/>
                </a:solidFill>
              </a:defRPr>
            </a:lvl1pPr>
          </a:lstStyle>
          <a:p>
            <a:pPr lvl="0"/>
            <a:r>
              <a:rPr lang="en-US" dirty="0"/>
              <a:t>Headline</a:t>
            </a:r>
          </a:p>
        </p:txBody>
      </p:sp>
      <p:sp>
        <p:nvSpPr>
          <p:cNvPr id="7" name="Text Placeholder 8">
            <a:extLst>
              <a:ext uri="{FF2B5EF4-FFF2-40B4-BE49-F238E27FC236}">
                <a16:creationId xmlns:a16="http://schemas.microsoft.com/office/drawing/2014/main" id="{AD0BB816-440B-48E7-9204-8324120645D9}"/>
              </a:ext>
            </a:extLst>
          </p:cNvPr>
          <p:cNvSpPr>
            <a:spLocks noGrp="1"/>
          </p:cNvSpPr>
          <p:nvPr>
            <p:ph type="body" sz="quarter" idx="13" hasCustomPrompt="1"/>
          </p:nvPr>
        </p:nvSpPr>
        <p:spPr>
          <a:xfrm>
            <a:off x="636587" y="1150620"/>
            <a:ext cx="10918825" cy="253177"/>
          </a:xfrm>
          <a:prstGeom prst="rect">
            <a:avLst/>
          </a:prstGeom>
        </p:spPr>
        <p:txBody>
          <a:bodyPr>
            <a:noAutofit/>
          </a:bodyPr>
          <a:lstStyle>
            <a:lvl1pPr>
              <a:defRPr sz="20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
        <p:nvSpPr>
          <p:cNvPr id="8" name="Text Placeholder 37">
            <a:extLst>
              <a:ext uri="{FF2B5EF4-FFF2-40B4-BE49-F238E27FC236}">
                <a16:creationId xmlns:a16="http://schemas.microsoft.com/office/drawing/2014/main" id="{D33E9765-319D-4AA6-9FF8-F2F2ECED7FDB}"/>
              </a:ext>
            </a:extLst>
          </p:cNvPr>
          <p:cNvSpPr>
            <a:spLocks noGrp="1"/>
          </p:cNvSpPr>
          <p:nvPr>
            <p:ph type="body" sz="quarter" idx="18" hasCustomPrompt="1"/>
          </p:nvPr>
        </p:nvSpPr>
        <p:spPr bwMode="black">
          <a:xfrm>
            <a:off x="3405188" y="1778000"/>
            <a:ext cx="2620190" cy="1238449"/>
          </a:xfrm>
          <a:custGeom>
            <a:avLst/>
            <a:gdLst>
              <a:gd name="connsiteX0" fmla="*/ 0 w 6096000"/>
              <a:gd name="connsiteY0" fmla="*/ 0 h 2068512"/>
              <a:gd name="connsiteX1" fmla="*/ 6096000 w 6096000"/>
              <a:gd name="connsiteY1" fmla="*/ 0 h 2068512"/>
              <a:gd name="connsiteX2" fmla="*/ 6096000 w 6096000"/>
              <a:gd name="connsiteY2" fmla="*/ 2068512 h 2068512"/>
              <a:gd name="connsiteX3" fmla="*/ 0 w 6096000"/>
              <a:gd name="connsiteY3" fmla="*/ 2068512 h 2068512"/>
            </a:gdLst>
            <a:ahLst/>
            <a:cxnLst>
              <a:cxn ang="0">
                <a:pos x="connsiteX0" y="connsiteY0"/>
              </a:cxn>
              <a:cxn ang="0">
                <a:pos x="connsiteX1" y="connsiteY1"/>
              </a:cxn>
              <a:cxn ang="0">
                <a:pos x="connsiteX2" y="connsiteY2"/>
              </a:cxn>
              <a:cxn ang="0">
                <a:pos x="connsiteX3" y="connsiteY3"/>
              </a:cxn>
            </a:cxnLst>
            <a:rect l="l" t="t" r="r" b="b"/>
            <a:pathLst>
              <a:path w="6096000" h="2068512">
                <a:moveTo>
                  <a:pt x="0" y="0"/>
                </a:moveTo>
                <a:lnTo>
                  <a:pt x="6096000" y="0"/>
                </a:lnTo>
                <a:lnTo>
                  <a:pt x="6096000" y="2068512"/>
                </a:lnTo>
                <a:lnTo>
                  <a:pt x="0" y="2068512"/>
                </a:lnTo>
                <a:close/>
              </a:path>
            </a:pathLst>
          </a:custGeom>
          <a:solidFill>
            <a:schemeClr val="accent1"/>
          </a:solidFill>
        </p:spPr>
        <p:txBody>
          <a:bodyPr vert="horz" lIns="108000" tIns="108000" rIns="36000" bIns="36000" rtlCol="0">
            <a:noAutofit/>
          </a:bodyPr>
          <a:lstStyle>
            <a:lvl1pPr>
              <a:defRPr lang="en-US" sz="2400" b="1" dirty="0">
                <a:solidFill>
                  <a:schemeClr val="bg1"/>
                </a:solidFill>
              </a:defRPr>
            </a:lvl1pPr>
          </a:lstStyle>
          <a:p>
            <a:pPr lvl="0"/>
            <a:r>
              <a:rPr lang="en-US" dirty="0"/>
              <a:t>Headline</a:t>
            </a:r>
          </a:p>
        </p:txBody>
      </p:sp>
      <p:sp>
        <p:nvSpPr>
          <p:cNvPr id="10" name="Text Placeholder 37">
            <a:extLst>
              <a:ext uri="{FF2B5EF4-FFF2-40B4-BE49-F238E27FC236}">
                <a16:creationId xmlns:a16="http://schemas.microsoft.com/office/drawing/2014/main" id="{B8A66161-4CB2-46B7-849C-4C13C274F1DB}"/>
              </a:ext>
            </a:extLst>
          </p:cNvPr>
          <p:cNvSpPr>
            <a:spLocks noGrp="1"/>
          </p:cNvSpPr>
          <p:nvPr>
            <p:ph type="body" sz="quarter" idx="20" hasCustomPrompt="1"/>
          </p:nvPr>
        </p:nvSpPr>
        <p:spPr bwMode="black">
          <a:xfrm>
            <a:off x="6176962" y="1778000"/>
            <a:ext cx="2620190" cy="1238449"/>
          </a:xfrm>
          <a:custGeom>
            <a:avLst/>
            <a:gdLst>
              <a:gd name="connsiteX0" fmla="*/ 0 w 6096000"/>
              <a:gd name="connsiteY0" fmla="*/ 0 h 2068512"/>
              <a:gd name="connsiteX1" fmla="*/ 6096000 w 6096000"/>
              <a:gd name="connsiteY1" fmla="*/ 0 h 2068512"/>
              <a:gd name="connsiteX2" fmla="*/ 6096000 w 6096000"/>
              <a:gd name="connsiteY2" fmla="*/ 2068512 h 2068512"/>
              <a:gd name="connsiteX3" fmla="*/ 0 w 6096000"/>
              <a:gd name="connsiteY3" fmla="*/ 2068512 h 2068512"/>
            </a:gdLst>
            <a:ahLst/>
            <a:cxnLst>
              <a:cxn ang="0">
                <a:pos x="connsiteX0" y="connsiteY0"/>
              </a:cxn>
              <a:cxn ang="0">
                <a:pos x="connsiteX1" y="connsiteY1"/>
              </a:cxn>
              <a:cxn ang="0">
                <a:pos x="connsiteX2" y="connsiteY2"/>
              </a:cxn>
              <a:cxn ang="0">
                <a:pos x="connsiteX3" y="connsiteY3"/>
              </a:cxn>
            </a:cxnLst>
            <a:rect l="l" t="t" r="r" b="b"/>
            <a:pathLst>
              <a:path w="6096000" h="2068512">
                <a:moveTo>
                  <a:pt x="0" y="0"/>
                </a:moveTo>
                <a:lnTo>
                  <a:pt x="6096000" y="0"/>
                </a:lnTo>
                <a:lnTo>
                  <a:pt x="6096000" y="2068512"/>
                </a:lnTo>
                <a:lnTo>
                  <a:pt x="0" y="2068512"/>
                </a:lnTo>
                <a:close/>
              </a:path>
            </a:pathLst>
          </a:custGeom>
          <a:solidFill>
            <a:schemeClr val="accent1"/>
          </a:solidFill>
        </p:spPr>
        <p:txBody>
          <a:bodyPr vert="horz" lIns="108000" tIns="108000" rIns="36000" bIns="36000" rtlCol="0">
            <a:noAutofit/>
          </a:bodyPr>
          <a:lstStyle>
            <a:lvl1pPr>
              <a:defRPr lang="en-US" sz="2400" b="1" dirty="0">
                <a:solidFill>
                  <a:schemeClr val="bg1"/>
                </a:solidFill>
              </a:defRPr>
            </a:lvl1pPr>
          </a:lstStyle>
          <a:p>
            <a:pPr lvl="0"/>
            <a:r>
              <a:rPr lang="en-US" dirty="0"/>
              <a:t>Headline</a:t>
            </a:r>
          </a:p>
        </p:txBody>
      </p:sp>
      <p:sp>
        <p:nvSpPr>
          <p:cNvPr id="12" name="Text Placeholder 37">
            <a:extLst>
              <a:ext uri="{FF2B5EF4-FFF2-40B4-BE49-F238E27FC236}">
                <a16:creationId xmlns:a16="http://schemas.microsoft.com/office/drawing/2014/main" id="{3BD53310-741A-4C76-AEB7-AF668EF3F926}"/>
              </a:ext>
            </a:extLst>
          </p:cNvPr>
          <p:cNvSpPr>
            <a:spLocks noGrp="1"/>
          </p:cNvSpPr>
          <p:nvPr>
            <p:ph type="body" sz="quarter" idx="22" hasCustomPrompt="1"/>
          </p:nvPr>
        </p:nvSpPr>
        <p:spPr bwMode="black">
          <a:xfrm>
            <a:off x="8945562" y="1778000"/>
            <a:ext cx="2620190" cy="1238449"/>
          </a:xfrm>
          <a:custGeom>
            <a:avLst/>
            <a:gdLst>
              <a:gd name="connsiteX0" fmla="*/ 0 w 6096000"/>
              <a:gd name="connsiteY0" fmla="*/ 0 h 2068512"/>
              <a:gd name="connsiteX1" fmla="*/ 6096000 w 6096000"/>
              <a:gd name="connsiteY1" fmla="*/ 0 h 2068512"/>
              <a:gd name="connsiteX2" fmla="*/ 6096000 w 6096000"/>
              <a:gd name="connsiteY2" fmla="*/ 2068512 h 2068512"/>
              <a:gd name="connsiteX3" fmla="*/ 0 w 6096000"/>
              <a:gd name="connsiteY3" fmla="*/ 2068512 h 2068512"/>
            </a:gdLst>
            <a:ahLst/>
            <a:cxnLst>
              <a:cxn ang="0">
                <a:pos x="connsiteX0" y="connsiteY0"/>
              </a:cxn>
              <a:cxn ang="0">
                <a:pos x="connsiteX1" y="connsiteY1"/>
              </a:cxn>
              <a:cxn ang="0">
                <a:pos x="connsiteX2" y="connsiteY2"/>
              </a:cxn>
              <a:cxn ang="0">
                <a:pos x="connsiteX3" y="connsiteY3"/>
              </a:cxn>
            </a:cxnLst>
            <a:rect l="l" t="t" r="r" b="b"/>
            <a:pathLst>
              <a:path w="6096000" h="2068512">
                <a:moveTo>
                  <a:pt x="0" y="0"/>
                </a:moveTo>
                <a:lnTo>
                  <a:pt x="6096000" y="0"/>
                </a:lnTo>
                <a:lnTo>
                  <a:pt x="6096000" y="2068512"/>
                </a:lnTo>
                <a:lnTo>
                  <a:pt x="0" y="2068512"/>
                </a:lnTo>
                <a:close/>
              </a:path>
            </a:pathLst>
          </a:custGeom>
          <a:solidFill>
            <a:schemeClr val="accent1"/>
          </a:solidFill>
        </p:spPr>
        <p:txBody>
          <a:bodyPr vert="horz" lIns="108000" tIns="108000" rIns="36000" bIns="36000" rtlCol="0">
            <a:noAutofit/>
          </a:bodyPr>
          <a:lstStyle>
            <a:lvl1pPr>
              <a:defRPr lang="en-US" sz="2400" b="1" dirty="0">
                <a:solidFill>
                  <a:schemeClr val="bg1"/>
                </a:solidFill>
              </a:defRPr>
            </a:lvl1pPr>
          </a:lstStyle>
          <a:p>
            <a:pPr lvl="0"/>
            <a:r>
              <a:rPr lang="en-US" dirty="0"/>
              <a:t>Headline</a:t>
            </a:r>
          </a:p>
        </p:txBody>
      </p:sp>
      <p:sp>
        <p:nvSpPr>
          <p:cNvPr id="13" name="Text Placeholder 13">
            <a:extLst>
              <a:ext uri="{FF2B5EF4-FFF2-40B4-BE49-F238E27FC236}">
                <a16:creationId xmlns:a16="http://schemas.microsoft.com/office/drawing/2014/main" id="{D93B0796-C8FB-D84D-9F38-3736B9EC4A0D}"/>
              </a:ext>
            </a:extLst>
          </p:cNvPr>
          <p:cNvSpPr>
            <a:spLocks noGrp="1"/>
          </p:cNvSpPr>
          <p:nvPr>
            <p:ph type="body" sz="quarter" idx="23" hasCustomPrompt="1"/>
          </p:nvPr>
        </p:nvSpPr>
        <p:spPr bwMode="black">
          <a:xfrm>
            <a:off x="639113" y="3016449"/>
            <a:ext cx="2613675" cy="2728715"/>
          </a:xfrm>
          <a:custGeom>
            <a:avLst/>
            <a:gdLst>
              <a:gd name="connsiteX0" fmla="*/ 0 w 3535200"/>
              <a:gd name="connsiteY0" fmla="*/ 0 h 2495550"/>
              <a:gd name="connsiteX1" fmla="*/ 3535200 w 3535200"/>
              <a:gd name="connsiteY1" fmla="*/ 0 h 2495550"/>
              <a:gd name="connsiteX2" fmla="*/ 3535200 w 3535200"/>
              <a:gd name="connsiteY2" fmla="*/ 2495550 h 2495550"/>
              <a:gd name="connsiteX3" fmla="*/ 0 w 353520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3535200" h="2495550">
                <a:moveTo>
                  <a:pt x="0" y="0"/>
                </a:moveTo>
                <a:lnTo>
                  <a:pt x="3535200" y="0"/>
                </a:lnTo>
                <a:lnTo>
                  <a:pt x="3535200" y="2495550"/>
                </a:lnTo>
                <a:lnTo>
                  <a:pt x="0" y="2495550"/>
                </a:lnTo>
                <a:close/>
              </a:path>
            </a:pathLst>
          </a:custGeom>
          <a:solidFill>
            <a:schemeClr val="bg1"/>
          </a:solidFill>
        </p:spPr>
        <p:txBody>
          <a:bodyPr vert="horz" wrap="square" lIns="36000" tIns="108000" rIns="144000" bIns="0" rtlCol="0">
            <a:noAutofit/>
          </a:bodyPr>
          <a:lstStyle>
            <a:lvl1pPr>
              <a:defRPr lang="en-US" i="0" dirty="0"/>
            </a:lvl1pPr>
          </a:lstStyle>
          <a:p>
            <a:pPr marL="285750" lvl="0" indent="-285750">
              <a:buChar char="•"/>
            </a:pPr>
            <a:r>
              <a:rPr lang="en-US" dirty="0"/>
              <a:t>Edit Master text styles</a:t>
            </a:r>
          </a:p>
        </p:txBody>
      </p:sp>
      <p:sp>
        <p:nvSpPr>
          <p:cNvPr id="14" name="Text Placeholder 13">
            <a:extLst>
              <a:ext uri="{FF2B5EF4-FFF2-40B4-BE49-F238E27FC236}">
                <a16:creationId xmlns:a16="http://schemas.microsoft.com/office/drawing/2014/main" id="{FC519B38-95A1-EE44-8AD1-573D47FE723C}"/>
              </a:ext>
            </a:extLst>
          </p:cNvPr>
          <p:cNvSpPr>
            <a:spLocks noGrp="1"/>
          </p:cNvSpPr>
          <p:nvPr>
            <p:ph type="body" sz="quarter" idx="24" hasCustomPrompt="1"/>
          </p:nvPr>
        </p:nvSpPr>
        <p:spPr bwMode="black">
          <a:xfrm>
            <a:off x="3411703" y="3016449"/>
            <a:ext cx="2613675" cy="2728715"/>
          </a:xfrm>
          <a:custGeom>
            <a:avLst/>
            <a:gdLst>
              <a:gd name="connsiteX0" fmla="*/ 0 w 3535200"/>
              <a:gd name="connsiteY0" fmla="*/ 0 h 2495550"/>
              <a:gd name="connsiteX1" fmla="*/ 3535200 w 3535200"/>
              <a:gd name="connsiteY1" fmla="*/ 0 h 2495550"/>
              <a:gd name="connsiteX2" fmla="*/ 3535200 w 3535200"/>
              <a:gd name="connsiteY2" fmla="*/ 2495550 h 2495550"/>
              <a:gd name="connsiteX3" fmla="*/ 0 w 353520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3535200" h="2495550">
                <a:moveTo>
                  <a:pt x="0" y="0"/>
                </a:moveTo>
                <a:lnTo>
                  <a:pt x="3535200" y="0"/>
                </a:lnTo>
                <a:lnTo>
                  <a:pt x="3535200" y="2495550"/>
                </a:lnTo>
                <a:lnTo>
                  <a:pt x="0" y="2495550"/>
                </a:lnTo>
                <a:close/>
              </a:path>
            </a:pathLst>
          </a:custGeom>
          <a:solidFill>
            <a:schemeClr val="bg1"/>
          </a:solidFill>
        </p:spPr>
        <p:txBody>
          <a:bodyPr vert="horz" wrap="square" lIns="36000" tIns="108000" rIns="144000" bIns="0" rtlCol="0">
            <a:noAutofit/>
          </a:bodyPr>
          <a:lstStyle>
            <a:lvl1pPr>
              <a:defRPr lang="en-US" i="0" dirty="0"/>
            </a:lvl1pPr>
          </a:lstStyle>
          <a:p>
            <a:pPr marL="285750" lvl="0" indent="-285750">
              <a:buChar char="•"/>
            </a:pPr>
            <a:r>
              <a:rPr lang="en-US" dirty="0"/>
              <a:t>Edit Master text styles</a:t>
            </a:r>
          </a:p>
        </p:txBody>
      </p:sp>
      <p:sp>
        <p:nvSpPr>
          <p:cNvPr id="15" name="Text Placeholder 13">
            <a:extLst>
              <a:ext uri="{FF2B5EF4-FFF2-40B4-BE49-F238E27FC236}">
                <a16:creationId xmlns:a16="http://schemas.microsoft.com/office/drawing/2014/main" id="{5DD80C1F-0F65-1043-89EB-6CD18ADEE40F}"/>
              </a:ext>
            </a:extLst>
          </p:cNvPr>
          <p:cNvSpPr>
            <a:spLocks noGrp="1"/>
          </p:cNvSpPr>
          <p:nvPr>
            <p:ph type="body" sz="quarter" idx="25" hasCustomPrompt="1"/>
          </p:nvPr>
        </p:nvSpPr>
        <p:spPr bwMode="black">
          <a:xfrm>
            <a:off x="6173788" y="3016449"/>
            <a:ext cx="2613675" cy="2728715"/>
          </a:xfrm>
          <a:custGeom>
            <a:avLst/>
            <a:gdLst>
              <a:gd name="connsiteX0" fmla="*/ 0 w 3535200"/>
              <a:gd name="connsiteY0" fmla="*/ 0 h 2495550"/>
              <a:gd name="connsiteX1" fmla="*/ 3535200 w 3535200"/>
              <a:gd name="connsiteY1" fmla="*/ 0 h 2495550"/>
              <a:gd name="connsiteX2" fmla="*/ 3535200 w 3535200"/>
              <a:gd name="connsiteY2" fmla="*/ 2495550 h 2495550"/>
              <a:gd name="connsiteX3" fmla="*/ 0 w 353520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3535200" h="2495550">
                <a:moveTo>
                  <a:pt x="0" y="0"/>
                </a:moveTo>
                <a:lnTo>
                  <a:pt x="3535200" y="0"/>
                </a:lnTo>
                <a:lnTo>
                  <a:pt x="3535200" y="2495550"/>
                </a:lnTo>
                <a:lnTo>
                  <a:pt x="0" y="2495550"/>
                </a:lnTo>
                <a:close/>
              </a:path>
            </a:pathLst>
          </a:custGeom>
          <a:solidFill>
            <a:schemeClr val="bg1"/>
          </a:solidFill>
        </p:spPr>
        <p:txBody>
          <a:bodyPr vert="horz" wrap="square" lIns="36000" tIns="108000" rIns="144000" bIns="0" rtlCol="0">
            <a:noAutofit/>
          </a:bodyPr>
          <a:lstStyle>
            <a:lvl1pPr>
              <a:defRPr lang="en-US" i="0" dirty="0"/>
            </a:lvl1pPr>
          </a:lstStyle>
          <a:p>
            <a:pPr marL="285750" lvl="0" indent="-285750">
              <a:buChar char="•"/>
            </a:pPr>
            <a:r>
              <a:rPr lang="en-US" dirty="0"/>
              <a:t>Edit Master text styles</a:t>
            </a:r>
          </a:p>
        </p:txBody>
      </p:sp>
      <p:sp>
        <p:nvSpPr>
          <p:cNvPr id="16" name="Text Placeholder 13">
            <a:extLst>
              <a:ext uri="{FF2B5EF4-FFF2-40B4-BE49-F238E27FC236}">
                <a16:creationId xmlns:a16="http://schemas.microsoft.com/office/drawing/2014/main" id="{8080A3F4-1DB1-5C4F-820C-B8B5939F785D}"/>
              </a:ext>
            </a:extLst>
          </p:cNvPr>
          <p:cNvSpPr>
            <a:spLocks noGrp="1"/>
          </p:cNvSpPr>
          <p:nvPr>
            <p:ph type="body" sz="quarter" idx="26" hasCustomPrompt="1"/>
          </p:nvPr>
        </p:nvSpPr>
        <p:spPr bwMode="black">
          <a:xfrm>
            <a:off x="8952077" y="3016449"/>
            <a:ext cx="2613675" cy="2728715"/>
          </a:xfrm>
          <a:custGeom>
            <a:avLst/>
            <a:gdLst>
              <a:gd name="connsiteX0" fmla="*/ 0 w 3535200"/>
              <a:gd name="connsiteY0" fmla="*/ 0 h 2495550"/>
              <a:gd name="connsiteX1" fmla="*/ 3535200 w 3535200"/>
              <a:gd name="connsiteY1" fmla="*/ 0 h 2495550"/>
              <a:gd name="connsiteX2" fmla="*/ 3535200 w 3535200"/>
              <a:gd name="connsiteY2" fmla="*/ 2495550 h 2495550"/>
              <a:gd name="connsiteX3" fmla="*/ 0 w 353520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3535200" h="2495550">
                <a:moveTo>
                  <a:pt x="0" y="0"/>
                </a:moveTo>
                <a:lnTo>
                  <a:pt x="3535200" y="0"/>
                </a:lnTo>
                <a:lnTo>
                  <a:pt x="3535200" y="2495550"/>
                </a:lnTo>
                <a:lnTo>
                  <a:pt x="0" y="2495550"/>
                </a:lnTo>
                <a:close/>
              </a:path>
            </a:pathLst>
          </a:custGeom>
          <a:solidFill>
            <a:schemeClr val="bg1"/>
          </a:solidFill>
        </p:spPr>
        <p:txBody>
          <a:bodyPr vert="horz" wrap="square" lIns="36000" tIns="108000" rIns="144000" bIns="0" rtlCol="0">
            <a:noAutofit/>
          </a:bodyPr>
          <a:lstStyle>
            <a:lvl1pPr>
              <a:defRPr lang="en-US" i="0" dirty="0"/>
            </a:lvl1pPr>
          </a:lstStyle>
          <a:p>
            <a:pPr marL="285750" lvl="0" indent="-285750">
              <a:buChar char="•"/>
            </a:pPr>
            <a:r>
              <a:rPr lang="en-US" dirty="0"/>
              <a:t>Edit Master text styles</a:t>
            </a:r>
          </a:p>
        </p:txBody>
      </p:sp>
    </p:spTree>
    <p:extLst>
      <p:ext uri="{BB962C8B-B14F-4D97-AF65-F5344CB8AC3E}">
        <p14:creationId xmlns:p14="http://schemas.microsoft.com/office/powerpoint/2010/main" val="1876837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639114" y="3016449"/>
            <a:ext cx="3535200" cy="2728714"/>
          </a:xfrm>
          <a:solidFill>
            <a:schemeClr val="bg1">
              <a:lumMod val="65000"/>
            </a:schemeClr>
          </a:solidFill>
        </p:spPr>
        <p:txBody>
          <a:bodyPr anchor="ctr"/>
          <a:lstStyle>
            <a:lvl1pPr algn="ctr">
              <a:defRPr sz="1400">
                <a:solidFill>
                  <a:schemeClr val="bg1"/>
                </a:solidFill>
              </a:defRPr>
            </a:lvl1pPr>
          </a:lstStyle>
          <a:p>
            <a:r>
              <a:rPr lang="en-GB" dirty="0"/>
              <a:t>Insert picture here</a:t>
            </a:r>
          </a:p>
        </p:txBody>
      </p:sp>
      <p:sp>
        <p:nvSpPr>
          <p:cNvPr id="11" name="Picture Placeholder 9"/>
          <p:cNvSpPr>
            <a:spLocks noGrp="1"/>
          </p:cNvSpPr>
          <p:nvPr>
            <p:ph type="pic" sz="quarter" idx="14" hasCustomPrompt="1"/>
          </p:nvPr>
        </p:nvSpPr>
        <p:spPr>
          <a:xfrm>
            <a:off x="4327039" y="3016449"/>
            <a:ext cx="3535200" cy="2728714"/>
          </a:xfrm>
          <a:solidFill>
            <a:schemeClr val="bg1">
              <a:lumMod val="65000"/>
            </a:schemeClr>
          </a:solidFill>
        </p:spPr>
        <p:txBody>
          <a:bodyPr anchor="ctr"/>
          <a:lstStyle>
            <a:lvl1pPr algn="ctr">
              <a:defRPr sz="1400">
                <a:solidFill>
                  <a:schemeClr val="bg1"/>
                </a:solidFill>
              </a:defRPr>
            </a:lvl1pPr>
          </a:lstStyle>
          <a:p>
            <a:r>
              <a:rPr lang="en-GB" dirty="0"/>
              <a:t>Insert picture here</a:t>
            </a:r>
          </a:p>
        </p:txBody>
      </p:sp>
      <p:sp>
        <p:nvSpPr>
          <p:cNvPr id="12" name="Picture Placeholder 9"/>
          <p:cNvSpPr>
            <a:spLocks noGrp="1"/>
          </p:cNvSpPr>
          <p:nvPr>
            <p:ph type="pic" sz="quarter" idx="15" hasCustomPrompt="1"/>
          </p:nvPr>
        </p:nvSpPr>
        <p:spPr>
          <a:xfrm>
            <a:off x="8020050" y="3016449"/>
            <a:ext cx="3535869" cy="2728714"/>
          </a:xfrm>
          <a:solidFill>
            <a:schemeClr val="bg1">
              <a:lumMod val="65000"/>
            </a:schemeClr>
          </a:solidFill>
        </p:spPr>
        <p:txBody>
          <a:bodyPr anchor="ctr"/>
          <a:lstStyle>
            <a:lvl1pPr algn="ctr">
              <a:defRPr sz="1400">
                <a:solidFill>
                  <a:schemeClr val="bg1"/>
                </a:solidFill>
              </a:defRPr>
            </a:lvl1pPr>
          </a:lstStyle>
          <a:p>
            <a:r>
              <a:rPr lang="en-GB" dirty="0"/>
              <a:t>Insert picture here</a:t>
            </a:r>
          </a:p>
        </p:txBody>
      </p:sp>
      <p:sp>
        <p:nvSpPr>
          <p:cNvPr id="7" name="Title 6">
            <a:extLst>
              <a:ext uri="{FF2B5EF4-FFF2-40B4-BE49-F238E27FC236}">
                <a16:creationId xmlns:a16="http://schemas.microsoft.com/office/drawing/2014/main" id="{5F38FD0A-340B-4D9C-B065-4C0FE08A05C6}"/>
              </a:ext>
            </a:extLst>
          </p:cNvPr>
          <p:cNvSpPr>
            <a:spLocks noGrp="1"/>
          </p:cNvSpPr>
          <p:nvPr>
            <p:ph type="title" hasCustomPrompt="1"/>
          </p:nvPr>
        </p:nvSpPr>
        <p:spPr/>
        <p:txBody>
          <a:bodyPr/>
          <a:lstStyle>
            <a:lvl1pPr>
              <a:defRPr>
                <a:solidFill>
                  <a:schemeClr val="accent1"/>
                </a:solidFill>
              </a:defRPr>
            </a:lvl1pPr>
          </a:lstStyle>
          <a:p>
            <a:r>
              <a:rPr lang="en-US" dirty="0"/>
              <a:t>Click to add title</a:t>
            </a:r>
            <a:endParaRPr lang="en-GB" dirty="0"/>
          </a:p>
        </p:txBody>
      </p:sp>
      <p:sp>
        <p:nvSpPr>
          <p:cNvPr id="14" name="Text Placeholder 8">
            <a:extLst>
              <a:ext uri="{FF2B5EF4-FFF2-40B4-BE49-F238E27FC236}">
                <a16:creationId xmlns:a16="http://schemas.microsoft.com/office/drawing/2014/main" id="{CD2C6DEC-A1BC-4FF4-9143-278D8D25C7AF}"/>
              </a:ext>
            </a:extLst>
          </p:cNvPr>
          <p:cNvSpPr>
            <a:spLocks noGrp="1"/>
          </p:cNvSpPr>
          <p:nvPr>
            <p:ph type="body" sz="quarter" idx="16" hasCustomPrompt="1"/>
          </p:nvPr>
        </p:nvSpPr>
        <p:spPr>
          <a:xfrm>
            <a:off x="636587" y="1150620"/>
            <a:ext cx="10918825" cy="253177"/>
          </a:xfrm>
          <a:prstGeom prst="rect">
            <a:avLst/>
          </a:prstGeom>
        </p:spPr>
        <p:txBody>
          <a:bodyPr>
            <a:noAutofit/>
          </a:bodyPr>
          <a:lstStyle>
            <a:lvl1pPr>
              <a:defRPr sz="20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
        <p:nvSpPr>
          <p:cNvPr id="13" name="Text Placeholder 12">
            <a:extLst>
              <a:ext uri="{FF2B5EF4-FFF2-40B4-BE49-F238E27FC236}">
                <a16:creationId xmlns:a16="http://schemas.microsoft.com/office/drawing/2014/main" id="{13A86237-34FA-D842-BD6A-5E80A0716668}"/>
              </a:ext>
            </a:extLst>
          </p:cNvPr>
          <p:cNvSpPr>
            <a:spLocks noGrp="1"/>
          </p:cNvSpPr>
          <p:nvPr>
            <p:ph type="body" sz="quarter" idx="20" hasCustomPrompt="1"/>
          </p:nvPr>
        </p:nvSpPr>
        <p:spPr bwMode="black">
          <a:xfrm>
            <a:off x="639113" y="1778000"/>
            <a:ext cx="3535200" cy="1238449"/>
          </a:xfrm>
          <a:custGeom>
            <a:avLst/>
            <a:gdLst>
              <a:gd name="connsiteX0" fmla="*/ 0 w 3535200"/>
              <a:gd name="connsiteY0" fmla="*/ 0 h 1471613"/>
              <a:gd name="connsiteX1" fmla="*/ 3535200 w 3535200"/>
              <a:gd name="connsiteY1" fmla="*/ 0 h 1471613"/>
              <a:gd name="connsiteX2" fmla="*/ 3535200 w 3535200"/>
              <a:gd name="connsiteY2" fmla="*/ 1471613 h 1471613"/>
              <a:gd name="connsiteX3" fmla="*/ 0 w 3535200"/>
              <a:gd name="connsiteY3" fmla="*/ 1471613 h 1471613"/>
            </a:gdLst>
            <a:ahLst/>
            <a:cxnLst>
              <a:cxn ang="0">
                <a:pos x="connsiteX0" y="connsiteY0"/>
              </a:cxn>
              <a:cxn ang="0">
                <a:pos x="connsiteX1" y="connsiteY1"/>
              </a:cxn>
              <a:cxn ang="0">
                <a:pos x="connsiteX2" y="connsiteY2"/>
              </a:cxn>
              <a:cxn ang="0">
                <a:pos x="connsiteX3" y="connsiteY3"/>
              </a:cxn>
            </a:cxnLst>
            <a:rect l="l" t="t" r="r" b="b"/>
            <a:pathLst>
              <a:path w="3535200" h="1471613">
                <a:moveTo>
                  <a:pt x="0" y="0"/>
                </a:moveTo>
                <a:lnTo>
                  <a:pt x="3535200" y="0"/>
                </a:lnTo>
                <a:lnTo>
                  <a:pt x="3535200" y="1471613"/>
                </a:lnTo>
                <a:lnTo>
                  <a:pt x="0" y="1471613"/>
                </a:lnTo>
                <a:close/>
              </a:path>
            </a:pathLst>
          </a:custGeom>
          <a:solidFill>
            <a:schemeClr val="accent1"/>
          </a:solidFill>
        </p:spPr>
        <p:txBody>
          <a:bodyPr wrap="square" lIns="108000" tIns="108000" rIns="36000" bIns="36000">
            <a:noAutofit/>
          </a:bodyPr>
          <a:lstStyle>
            <a:lvl1pPr>
              <a:defRPr sz="2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Headline</a:t>
            </a:r>
          </a:p>
        </p:txBody>
      </p:sp>
      <p:sp>
        <p:nvSpPr>
          <p:cNvPr id="15" name="Text Placeholder 14">
            <a:extLst>
              <a:ext uri="{FF2B5EF4-FFF2-40B4-BE49-F238E27FC236}">
                <a16:creationId xmlns:a16="http://schemas.microsoft.com/office/drawing/2014/main" id="{93191491-16EF-C843-BBA9-15236695F86C}"/>
              </a:ext>
            </a:extLst>
          </p:cNvPr>
          <p:cNvSpPr>
            <a:spLocks noGrp="1"/>
          </p:cNvSpPr>
          <p:nvPr>
            <p:ph type="body" sz="quarter" idx="21" hasCustomPrompt="1"/>
          </p:nvPr>
        </p:nvSpPr>
        <p:spPr bwMode="black">
          <a:xfrm>
            <a:off x="4324513" y="1778000"/>
            <a:ext cx="3535200" cy="1238449"/>
          </a:xfrm>
          <a:custGeom>
            <a:avLst/>
            <a:gdLst>
              <a:gd name="connsiteX0" fmla="*/ 0 w 3535200"/>
              <a:gd name="connsiteY0" fmla="*/ 0 h 1471613"/>
              <a:gd name="connsiteX1" fmla="*/ 3535200 w 3535200"/>
              <a:gd name="connsiteY1" fmla="*/ 0 h 1471613"/>
              <a:gd name="connsiteX2" fmla="*/ 3535200 w 3535200"/>
              <a:gd name="connsiteY2" fmla="*/ 1471613 h 1471613"/>
              <a:gd name="connsiteX3" fmla="*/ 0 w 3535200"/>
              <a:gd name="connsiteY3" fmla="*/ 1471613 h 1471613"/>
            </a:gdLst>
            <a:ahLst/>
            <a:cxnLst>
              <a:cxn ang="0">
                <a:pos x="connsiteX0" y="connsiteY0"/>
              </a:cxn>
              <a:cxn ang="0">
                <a:pos x="connsiteX1" y="connsiteY1"/>
              </a:cxn>
              <a:cxn ang="0">
                <a:pos x="connsiteX2" y="connsiteY2"/>
              </a:cxn>
              <a:cxn ang="0">
                <a:pos x="connsiteX3" y="connsiteY3"/>
              </a:cxn>
            </a:cxnLst>
            <a:rect l="l" t="t" r="r" b="b"/>
            <a:pathLst>
              <a:path w="3535200" h="1471613">
                <a:moveTo>
                  <a:pt x="0" y="0"/>
                </a:moveTo>
                <a:lnTo>
                  <a:pt x="3535200" y="0"/>
                </a:lnTo>
                <a:lnTo>
                  <a:pt x="3535200" y="1471613"/>
                </a:lnTo>
                <a:lnTo>
                  <a:pt x="0" y="1471613"/>
                </a:lnTo>
                <a:close/>
              </a:path>
            </a:pathLst>
          </a:custGeom>
          <a:solidFill>
            <a:schemeClr val="accent1"/>
          </a:solidFill>
        </p:spPr>
        <p:txBody>
          <a:bodyPr wrap="square" lIns="108000" tIns="108000" rIns="36000" bIns="36000">
            <a:noAutofit/>
          </a:bodyPr>
          <a:lstStyle>
            <a:lvl1pPr>
              <a:defRPr sz="2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Headline</a:t>
            </a:r>
          </a:p>
        </p:txBody>
      </p:sp>
      <p:sp>
        <p:nvSpPr>
          <p:cNvPr id="16" name="Text Placeholder 15">
            <a:extLst>
              <a:ext uri="{FF2B5EF4-FFF2-40B4-BE49-F238E27FC236}">
                <a16:creationId xmlns:a16="http://schemas.microsoft.com/office/drawing/2014/main" id="{DBE4FA3F-953A-FC46-A7B6-689EB50B3166}"/>
              </a:ext>
            </a:extLst>
          </p:cNvPr>
          <p:cNvSpPr>
            <a:spLocks noGrp="1"/>
          </p:cNvSpPr>
          <p:nvPr>
            <p:ph type="body" sz="quarter" idx="22" hasCustomPrompt="1"/>
          </p:nvPr>
        </p:nvSpPr>
        <p:spPr bwMode="black">
          <a:xfrm>
            <a:off x="8017687" y="1778000"/>
            <a:ext cx="3535200" cy="1238449"/>
          </a:xfrm>
          <a:custGeom>
            <a:avLst/>
            <a:gdLst>
              <a:gd name="connsiteX0" fmla="*/ 0 w 3535200"/>
              <a:gd name="connsiteY0" fmla="*/ 0 h 1471613"/>
              <a:gd name="connsiteX1" fmla="*/ 3535200 w 3535200"/>
              <a:gd name="connsiteY1" fmla="*/ 0 h 1471613"/>
              <a:gd name="connsiteX2" fmla="*/ 3535200 w 3535200"/>
              <a:gd name="connsiteY2" fmla="*/ 1471613 h 1471613"/>
              <a:gd name="connsiteX3" fmla="*/ 0 w 3535200"/>
              <a:gd name="connsiteY3" fmla="*/ 1471613 h 1471613"/>
            </a:gdLst>
            <a:ahLst/>
            <a:cxnLst>
              <a:cxn ang="0">
                <a:pos x="connsiteX0" y="connsiteY0"/>
              </a:cxn>
              <a:cxn ang="0">
                <a:pos x="connsiteX1" y="connsiteY1"/>
              </a:cxn>
              <a:cxn ang="0">
                <a:pos x="connsiteX2" y="connsiteY2"/>
              </a:cxn>
              <a:cxn ang="0">
                <a:pos x="connsiteX3" y="connsiteY3"/>
              </a:cxn>
            </a:cxnLst>
            <a:rect l="l" t="t" r="r" b="b"/>
            <a:pathLst>
              <a:path w="3535200" h="1471613">
                <a:moveTo>
                  <a:pt x="0" y="0"/>
                </a:moveTo>
                <a:lnTo>
                  <a:pt x="3535200" y="0"/>
                </a:lnTo>
                <a:lnTo>
                  <a:pt x="3535200" y="1471613"/>
                </a:lnTo>
                <a:lnTo>
                  <a:pt x="0" y="1471613"/>
                </a:lnTo>
                <a:close/>
              </a:path>
            </a:pathLst>
          </a:custGeom>
          <a:solidFill>
            <a:schemeClr val="accent1"/>
          </a:solidFill>
        </p:spPr>
        <p:txBody>
          <a:bodyPr wrap="square" lIns="108000" tIns="108000" rIns="36000" bIns="36000">
            <a:noAutofit/>
          </a:bodyPr>
          <a:lstStyle>
            <a:lvl1pPr>
              <a:defRPr sz="2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Headline</a:t>
            </a:r>
          </a:p>
        </p:txBody>
      </p:sp>
    </p:spTree>
    <p:extLst>
      <p:ext uri="{BB962C8B-B14F-4D97-AF65-F5344CB8AC3E}">
        <p14:creationId xmlns:p14="http://schemas.microsoft.com/office/powerpoint/2010/main" val="35686152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F172A-FEB2-4778-9280-4CD43DB37497}"/>
              </a:ext>
            </a:extLst>
          </p:cNvPr>
          <p:cNvSpPr>
            <a:spLocks noGrp="1"/>
          </p:cNvSpPr>
          <p:nvPr>
            <p:ph type="title" hasCustomPrompt="1"/>
          </p:nvPr>
        </p:nvSpPr>
        <p:spPr/>
        <p:txBody>
          <a:bodyPr/>
          <a:lstStyle>
            <a:lvl1pPr>
              <a:defRPr>
                <a:solidFill>
                  <a:schemeClr val="accent1"/>
                </a:solidFill>
              </a:defRPr>
            </a:lvl1pPr>
          </a:lstStyle>
          <a:p>
            <a:r>
              <a:rPr lang="en-US" dirty="0"/>
              <a:t>Click to add title</a:t>
            </a:r>
            <a:endParaRPr lang="en-GB" dirty="0"/>
          </a:p>
        </p:txBody>
      </p:sp>
      <p:sp>
        <p:nvSpPr>
          <p:cNvPr id="3" name="Picture Placeholder 31">
            <a:extLst>
              <a:ext uri="{FF2B5EF4-FFF2-40B4-BE49-F238E27FC236}">
                <a16:creationId xmlns:a16="http://schemas.microsoft.com/office/drawing/2014/main" id="{48B245CE-AE53-4C52-9A3A-B448D3151524}"/>
              </a:ext>
            </a:extLst>
          </p:cNvPr>
          <p:cNvSpPr>
            <a:spLocks noGrp="1"/>
          </p:cNvSpPr>
          <p:nvPr>
            <p:ph type="pic" sz="quarter" idx="14" hasCustomPrompt="1"/>
          </p:nvPr>
        </p:nvSpPr>
        <p:spPr bwMode="black">
          <a:xfrm>
            <a:off x="3403600" y="3016449"/>
            <a:ext cx="2620963" cy="2728714"/>
          </a:xfrm>
          <a:custGeom>
            <a:avLst/>
            <a:gdLst>
              <a:gd name="connsiteX0" fmla="*/ 0 w 6096000"/>
              <a:gd name="connsiteY0" fmla="*/ 0 h 2068512"/>
              <a:gd name="connsiteX1" fmla="*/ 6096000 w 6096000"/>
              <a:gd name="connsiteY1" fmla="*/ 0 h 2068512"/>
              <a:gd name="connsiteX2" fmla="*/ 6096000 w 6096000"/>
              <a:gd name="connsiteY2" fmla="*/ 2068512 h 2068512"/>
              <a:gd name="connsiteX3" fmla="*/ 0 w 6096000"/>
              <a:gd name="connsiteY3" fmla="*/ 2068512 h 2068512"/>
            </a:gdLst>
            <a:ahLst/>
            <a:cxnLst>
              <a:cxn ang="0">
                <a:pos x="connsiteX0" y="connsiteY0"/>
              </a:cxn>
              <a:cxn ang="0">
                <a:pos x="connsiteX1" y="connsiteY1"/>
              </a:cxn>
              <a:cxn ang="0">
                <a:pos x="connsiteX2" y="connsiteY2"/>
              </a:cxn>
              <a:cxn ang="0">
                <a:pos x="connsiteX3" y="connsiteY3"/>
              </a:cxn>
            </a:cxnLst>
            <a:rect l="l" t="t" r="r" b="b"/>
            <a:pathLst>
              <a:path w="6096000" h="2068512">
                <a:moveTo>
                  <a:pt x="0" y="0"/>
                </a:moveTo>
                <a:lnTo>
                  <a:pt x="6096000" y="0"/>
                </a:lnTo>
                <a:lnTo>
                  <a:pt x="6096000" y="2068512"/>
                </a:lnTo>
                <a:lnTo>
                  <a:pt x="0" y="2068512"/>
                </a:lnTo>
                <a:close/>
              </a:path>
            </a:pathLst>
          </a:custGeom>
          <a:solidFill>
            <a:schemeClr val="bg1">
              <a:lumMod val="65000"/>
            </a:schemeClr>
          </a:solidFill>
        </p:spPr>
        <p:txBody>
          <a:bodyPr wrap="square" anchor="ctr">
            <a:noAutofit/>
          </a:bodyPr>
          <a:lstStyle>
            <a:lvl1pPr marL="0" marR="0" indent="0" algn="ctr" defTabSz="914400" rtl="0" eaLnBrk="1" fontAlgn="auto" latinLnBrk="0" hangingPunct="1">
              <a:lnSpc>
                <a:spcPct val="90000"/>
              </a:lnSpc>
              <a:spcBef>
                <a:spcPts val="600"/>
              </a:spcBef>
              <a:spcAft>
                <a:spcPts val="600"/>
              </a:spcAft>
              <a:buClrTx/>
              <a:buSzTx/>
              <a:buFont typeface="Arial" panose="020B0604020202020204" pitchFamily="34" charset="0"/>
              <a:buNone/>
              <a:tabLst/>
              <a:defRPr>
                <a:solidFill>
                  <a:schemeClr val="bg1"/>
                </a:solidFill>
              </a:defRPr>
            </a:lvl1pPr>
          </a:lstStyle>
          <a:p>
            <a:pPr lvl="0" algn="ctr"/>
            <a:r>
              <a:rPr lang="en-GB" dirty="0"/>
              <a:t>Insert picture here</a:t>
            </a:r>
          </a:p>
        </p:txBody>
      </p:sp>
      <p:sp>
        <p:nvSpPr>
          <p:cNvPr id="5" name="Text Placeholder 37">
            <a:extLst>
              <a:ext uri="{FF2B5EF4-FFF2-40B4-BE49-F238E27FC236}">
                <a16:creationId xmlns:a16="http://schemas.microsoft.com/office/drawing/2014/main" id="{E6BF6E85-3F08-4B27-80B5-5D0660EF4144}"/>
              </a:ext>
            </a:extLst>
          </p:cNvPr>
          <p:cNvSpPr>
            <a:spLocks noGrp="1"/>
          </p:cNvSpPr>
          <p:nvPr>
            <p:ph type="body" sz="quarter" idx="16" hasCustomPrompt="1"/>
          </p:nvPr>
        </p:nvSpPr>
        <p:spPr bwMode="black">
          <a:xfrm>
            <a:off x="636588" y="1778000"/>
            <a:ext cx="2620190" cy="1238449"/>
          </a:xfrm>
          <a:custGeom>
            <a:avLst/>
            <a:gdLst>
              <a:gd name="connsiteX0" fmla="*/ 0 w 6096000"/>
              <a:gd name="connsiteY0" fmla="*/ 0 h 2068512"/>
              <a:gd name="connsiteX1" fmla="*/ 6096000 w 6096000"/>
              <a:gd name="connsiteY1" fmla="*/ 0 h 2068512"/>
              <a:gd name="connsiteX2" fmla="*/ 6096000 w 6096000"/>
              <a:gd name="connsiteY2" fmla="*/ 2068512 h 2068512"/>
              <a:gd name="connsiteX3" fmla="*/ 0 w 6096000"/>
              <a:gd name="connsiteY3" fmla="*/ 2068512 h 2068512"/>
            </a:gdLst>
            <a:ahLst/>
            <a:cxnLst>
              <a:cxn ang="0">
                <a:pos x="connsiteX0" y="connsiteY0"/>
              </a:cxn>
              <a:cxn ang="0">
                <a:pos x="connsiteX1" y="connsiteY1"/>
              </a:cxn>
              <a:cxn ang="0">
                <a:pos x="connsiteX2" y="connsiteY2"/>
              </a:cxn>
              <a:cxn ang="0">
                <a:pos x="connsiteX3" y="connsiteY3"/>
              </a:cxn>
            </a:cxnLst>
            <a:rect l="l" t="t" r="r" b="b"/>
            <a:pathLst>
              <a:path w="6096000" h="2068512">
                <a:moveTo>
                  <a:pt x="0" y="0"/>
                </a:moveTo>
                <a:lnTo>
                  <a:pt x="6096000" y="0"/>
                </a:lnTo>
                <a:lnTo>
                  <a:pt x="6096000" y="2068512"/>
                </a:lnTo>
                <a:lnTo>
                  <a:pt x="0" y="2068512"/>
                </a:lnTo>
                <a:close/>
              </a:path>
            </a:pathLst>
          </a:custGeom>
          <a:solidFill>
            <a:schemeClr val="accent1"/>
          </a:solidFill>
        </p:spPr>
        <p:txBody>
          <a:bodyPr vert="horz" lIns="108000" tIns="108000" rIns="36000" bIns="36000" rtlCol="0">
            <a:noAutofit/>
          </a:bodyPr>
          <a:lstStyle>
            <a:lvl1pPr>
              <a:defRPr lang="en-US" sz="2400" b="1" dirty="0">
                <a:solidFill>
                  <a:schemeClr val="bg1"/>
                </a:solidFill>
              </a:defRPr>
            </a:lvl1pPr>
          </a:lstStyle>
          <a:p>
            <a:pPr lvl="0"/>
            <a:r>
              <a:rPr lang="en-US" dirty="0"/>
              <a:t>Headline</a:t>
            </a:r>
          </a:p>
        </p:txBody>
      </p:sp>
      <p:sp>
        <p:nvSpPr>
          <p:cNvPr id="7" name="Text Placeholder 8">
            <a:extLst>
              <a:ext uri="{FF2B5EF4-FFF2-40B4-BE49-F238E27FC236}">
                <a16:creationId xmlns:a16="http://schemas.microsoft.com/office/drawing/2014/main" id="{AD0BB816-440B-48E7-9204-8324120645D9}"/>
              </a:ext>
            </a:extLst>
          </p:cNvPr>
          <p:cNvSpPr>
            <a:spLocks noGrp="1"/>
          </p:cNvSpPr>
          <p:nvPr>
            <p:ph type="body" sz="quarter" idx="13" hasCustomPrompt="1"/>
          </p:nvPr>
        </p:nvSpPr>
        <p:spPr>
          <a:xfrm>
            <a:off x="636587" y="1150620"/>
            <a:ext cx="10918825" cy="253177"/>
          </a:xfrm>
          <a:prstGeom prst="rect">
            <a:avLst/>
          </a:prstGeom>
        </p:spPr>
        <p:txBody>
          <a:bodyPr>
            <a:noAutofit/>
          </a:bodyPr>
          <a:lstStyle>
            <a:lvl1pPr>
              <a:defRPr sz="20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
        <p:nvSpPr>
          <p:cNvPr id="6" name="Picture Placeholder 31">
            <a:extLst>
              <a:ext uri="{FF2B5EF4-FFF2-40B4-BE49-F238E27FC236}">
                <a16:creationId xmlns:a16="http://schemas.microsoft.com/office/drawing/2014/main" id="{72B4E56B-6C2B-4B29-AA4D-3B95C5825D71}"/>
              </a:ext>
            </a:extLst>
          </p:cNvPr>
          <p:cNvSpPr>
            <a:spLocks noGrp="1"/>
          </p:cNvSpPr>
          <p:nvPr>
            <p:ph type="pic" sz="quarter" idx="17" hasCustomPrompt="1"/>
          </p:nvPr>
        </p:nvSpPr>
        <p:spPr bwMode="black">
          <a:xfrm>
            <a:off x="635001" y="3016449"/>
            <a:ext cx="2620963" cy="2728714"/>
          </a:xfrm>
          <a:custGeom>
            <a:avLst/>
            <a:gdLst>
              <a:gd name="connsiteX0" fmla="*/ 0 w 6096000"/>
              <a:gd name="connsiteY0" fmla="*/ 0 h 2068512"/>
              <a:gd name="connsiteX1" fmla="*/ 6096000 w 6096000"/>
              <a:gd name="connsiteY1" fmla="*/ 0 h 2068512"/>
              <a:gd name="connsiteX2" fmla="*/ 6096000 w 6096000"/>
              <a:gd name="connsiteY2" fmla="*/ 2068512 h 2068512"/>
              <a:gd name="connsiteX3" fmla="*/ 0 w 6096000"/>
              <a:gd name="connsiteY3" fmla="*/ 2068512 h 2068512"/>
            </a:gdLst>
            <a:ahLst/>
            <a:cxnLst>
              <a:cxn ang="0">
                <a:pos x="connsiteX0" y="connsiteY0"/>
              </a:cxn>
              <a:cxn ang="0">
                <a:pos x="connsiteX1" y="connsiteY1"/>
              </a:cxn>
              <a:cxn ang="0">
                <a:pos x="connsiteX2" y="connsiteY2"/>
              </a:cxn>
              <a:cxn ang="0">
                <a:pos x="connsiteX3" y="connsiteY3"/>
              </a:cxn>
            </a:cxnLst>
            <a:rect l="l" t="t" r="r" b="b"/>
            <a:pathLst>
              <a:path w="6096000" h="2068512">
                <a:moveTo>
                  <a:pt x="0" y="0"/>
                </a:moveTo>
                <a:lnTo>
                  <a:pt x="6096000" y="0"/>
                </a:lnTo>
                <a:lnTo>
                  <a:pt x="6096000" y="2068512"/>
                </a:lnTo>
                <a:lnTo>
                  <a:pt x="0" y="2068512"/>
                </a:lnTo>
                <a:close/>
              </a:path>
            </a:pathLst>
          </a:custGeom>
          <a:solidFill>
            <a:schemeClr val="bg1">
              <a:lumMod val="65000"/>
            </a:schemeClr>
          </a:solidFill>
        </p:spPr>
        <p:txBody>
          <a:bodyPr wrap="square" anchor="ctr">
            <a:noAutofit/>
          </a:bodyPr>
          <a:lstStyle>
            <a:lvl1pPr marL="0" marR="0" indent="0" algn="ctr" defTabSz="914400" rtl="0" eaLnBrk="1" fontAlgn="auto" latinLnBrk="0" hangingPunct="1">
              <a:lnSpc>
                <a:spcPct val="90000"/>
              </a:lnSpc>
              <a:spcBef>
                <a:spcPts val="600"/>
              </a:spcBef>
              <a:spcAft>
                <a:spcPts val="600"/>
              </a:spcAft>
              <a:buClrTx/>
              <a:buSzTx/>
              <a:buFont typeface="Arial" panose="020B0604020202020204" pitchFamily="34" charset="0"/>
              <a:buNone/>
              <a:tabLst/>
              <a:defRPr>
                <a:solidFill>
                  <a:schemeClr val="bg1"/>
                </a:solidFill>
              </a:defRPr>
            </a:lvl1pPr>
          </a:lstStyle>
          <a:p>
            <a:pPr lvl="0" algn="ctr"/>
            <a:r>
              <a:rPr lang="en-GB" dirty="0"/>
              <a:t>Insert picture here</a:t>
            </a:r>
          </a:p>
        </p:txBody>
      </p:sp>
      <p:sp>
        <p:nvSpPr>
          <p:cNvPr id="8" name="Text Placeholder 37">
            <a:extLst>
              <a:ext uri="{FF2B5EF4-FFF2-40B4-BE49-F238E27FC236}">
                <a16:creationId xmlns:a16="http://schemas.microsoft.com/office/drawing/2014/main" id="{D33E9765-319D-4AA6-9FF8-F2F2ECED7FDB}"/>
              </a:ext>
            </a:extLst>
          </p:cNvPr>
          <p:cNvSpPr>
            <a:spLocks noGrp="1"/>
          </p:cNvSpPr>
          <p:nvPr>
            <p:ph type="body" sz="quarter" idx="18" hasCustomPrompt="1"/>
          </p:nvPr>
        </p:nvSpPr>
        <p:spPr bwMode="black">
          <a:xfrm>
            <a:off x="3405188" y="1778000"/>
            <a:ext cx="2620190" cy="1238449"/>
          </a:xfrm>
          <a:custGeom>
            <a:avLst/>
            <a:gdLst>
              <a:gd name="connsiteX0" fmla="*/ 0 w 6096000"/>
              <a:gd name="connsiteY0" fmla="*/ 0 h 2068512"/>
              <a:gd name="connsiteX1" fmla="*/ 6096000 w 6096000"/>
              <a:gd name="connsiteY1" fmla="*/ 0 h 2068512"/>
              <a:gd name="connsiteX2" fmla="*/ 6096000 w 6096000"/>
              <a:gd name="connsiteY2" fmla="*/ 2068512 h 2068512"/>
              <a:gd name="connsiteX3" fmla="*/ 0 w 6096000"/>
              <a:gd name="connsiteY3" fmla="*/ 2068512 h 2068512"/>
            </a:gdLst>
            <a:ahLst/>
            <a:cxnLst>
              <a:cxn ang="0">
                <a:pos x="connsiteX0" y="connsiteY0"/>
              </a:cxn>
              <a:cxn ang="0">
                <a:pos x="connsiteX1" y="connsiteY1"/>
              </a:cxn>
              <a:cxn ang="0">
                <a:pos x="connsiteX2" y="connsiteY2"/>
              </a:cxn>
              <a:cxn ang="0">
                <a:pos x="connsiteX3" y="connsiteY3"/>
              </a:cxn>
            </a:cxnLst>
            <a:rect l="l" t="t" r="r" b="b"/>
            <a:pathLst>
              <a:path w="6096000" h="2068512">
                <a:moveTo>
                  <a:pt x="0" y="0"/>
                </a:moveTo>
                <a:lnTo>
                  <a:pt x="6096000" y="0"/>
                </a:lnTo>
                <a:lnTo>
                  <a:pt x="6096000" y="2068512"/>
                </a:lnTo>
                <a:lnTo>
                  <a:pt x="0" y="2068512"/>
                </a:lnTo>
                <a:close/>
              </a:path>
            </a:pathLst>
          </a:custGeom>
          <a:solidFill>
            <a:schemeClr val="accent1"/>
          </a:solidFill>
        </p:spPr>
        <p:txBody>
          <a:bodyPr vert="horz" lIns="108000" tIns="108000" rIns="36000" bIns="36000" rtlCol="0">
            <a:noAutofit/>
          </a:bodyPr>
          <a:lstStyle>
            <a:lvl1pPr>
              <a:defRPr lang="en-US" sz="2400" b="1" dirty="0">
                <a:solidFill>
                  <a:schemeClr val="bg1"/>
                </a:solidFill>
              </a:defRPr>
            </a:lvl1pPr>
          </a:lstStyle>
          <a:p>
            <a:pPr lvl="0"/>
            <a:r>
              <a:rPr lang="en-US" dirty="0"/>
              <a:t>Headline</a:t>
            </a:r>
          </a:p>
        </p:txBody>
      </p:sp>
      <p:sp>
        <p:nvSpPr>
          <p:cNvPr id="9" name="Picture Placeholder 31">
            <a:extLst>
              <a:ext uri="{FF2B5EF4-FFF2-40B4-BE49-F238E27FC236}">
                <a16:creationId xmlns:a16="http://schemas.microsoft.com/office/drawing/2014/main" id="{FE6BBC14-9401-4A97-B3D5-88D1D3631C52}"/>
              </a:ext>
            </a:extLst>
          </p:cNvPr>
          <p:cNvSpPr>
            <a:spLocks noGrp="1"/>
          </p:cNvSpPr>
          <p:nvPr>
            <p:ph type="pic" sz="quarter" idx="19" hasCustomPrompt="1"/>
          </p:nvPr>
        </p:nvSpPr>
        <p:spPr bwMode="black">
          <a:xfrm>
            <a:off x="8943974" y="3016449"/>
            <a:ext cx="2620963" cy="2728714"/>
          </a:xfrm>
          <a:custGeom>
            <a:avLst/>
            <a:gdLst>
              <a:gd name="connsiteX0" fmla="*/ 0 w 6096000"/>
              <a:gd name="connsiteY0" fmla="*/ 0 h 2068512"/>
              <a:gd name="connsiteX1" fmla="*/ 6096000 w 6096000"/>
              <a:gd name="connsiteY1" fmla="*/ 0 h 2068512"/>
              <a:gd name="connsiteX2" fmla="*/ 6096000 w 6096000"/>
              <a:gd name="connsiteY2" fmla="*/ 2068512 h 2068512"/>
              <a:gd name="connsiteX3" fmla="*/ 0 w 6096000"/>
              <a:gd name="connsiteY3" fmla="*/ 2068512 h 2068512"/>
            </a:gdLst>
            <a:ahLst/>
            <a:cxnLst>
              <a:cxn ang="0">
                <a:pos x="connsiteX0" y="connsiteY0"/>
              </a:cxn>
              <a:cxn ang="0">
                <a:pos x="connsiteX1" y="connsiteY1"/>
              </a:cxn>
              <a:cxn ang="0">
                <a:pos x="connsiteX2" y="connsiteY2"/>
              </a:cxn>
              <a:cxn ang="0">
                <a:pos x="connsiteX3" y="connsiteY3"/>
              </a:cxn>
            </a:cxnLst>
            <a:rect l="l" t="t" r="r" b="b"/>
            <a:pathLst>
              <a:path w="6096000" h="2068512">
                <a:moveTo>
                  <a:pt x="0" y="0"/>
                </a:moveTo>
                <a:lnTo>
                  <a:pt x="6096000" y="0"/>
                </a:lnTo>
                <a:lnTo>
                  <a:pt x="6096000" y="2068512"/>
                </a:lnTo>
                <a:lnTo>
                  <a:pt x="0" y="2068512"/>
                </a:lnTo>
                <a:close/>
              </a:path>
            </a:pathLst>
          </a:custGeom>
          <a:solidFill>
            <a:schemeClr val="bg1">
              <a:lumMod val="65000"/>
            </a:schemeClr>
          </a:solidFill>
        </p:spPr>
        <p:txBody>
          <a:bodyPr wrap="square" anchor="ctr">
            <a:noAutofit/>
          </a:bodyPr>
          <a:lstStyle>
            <a:lvl1pPr marL="0" marR="0" indent="0" algn="ctr" defTabSz="914400" rtl="0" eaLnBrk="1" fontAlgn="auto" latinLnBrk="0" hangingPunct="1">
              <a:lnSpc>
                <a:spcPct val="90000"/>
              </a:lnSpc>
              <a:spcBef>
                <a:spcPts val="600"/>
              </a:spcBef>
              <a:spcAft>
                <a:spcPts val="600"/>
              </a:spcAft>
              <a:buClrTx/>
              <a:buSzTx/>
              <a:buFont typeface="Arial" panose="020B0604020202020204" pitchFamily="34" charset="0"/>
              <a:buNone/>
              <a:tabLst/>
              <a:defRPr>
                <a:solidFill>
                  <a:schemeClr val="bg1"/>
                </a:solidFill>
              </a:defRPr>
            </a:lvl1pPr>
          </a:lstStyle>
          <a:p>
            <a:pPr lvl="0" algn="ctr"/>
            <a:r>
              <a:rPr lang="en-GB" dirty="0"/>
              <a:t>Insert picture here</a:t>
            </a:r>
          </a:p>
        </p:txBody>
      </p:sp>
      <p:sp>
        <p:nvSpPr>
          <p:cNvPr id="10" name="Text Placeholder 37">
            <a:extLst>
              <a:ext uri="{FF2B5EF4-FFF2-40B4-BE49-F238E27FC236}">
                <a16:creationId xmlns:a16="http://schemas.microsoft.com/office/drawing/2014/main" id="{B8A66161-4CB2-46B7-849C-4C13C274F1DB}"/>
              </a:ext>
            </a:extLst>
          </p:cNvPr>
          <p:cNvSpPr>
            <a:spLocks noGrp="1"/>
          </p:cNvSpPr>
          <p:nvPr>
            <p:ph type="body" sz="quarter" idx="20" hasCustomPrompt="1"/>
          </p:nvPr>
        </p:nvSpPr>
        <p:spPr bwMode="black">
          <a:xfrm>
            <a:off x="6176962" y="1778000"/>
            <a:ext cx="2620190" cy="1238449"/>
          </a:xfrm>
          <a:custGeom>
            <a:avLst/>
            <a:gdLst>
              <a:gd name="connsiteX0" fmla="*/ 0 w 6096000"/>
              <a:gd name="connsiteY0" fmla="*/ 0 h 2068512"/>
              <a:gd name="connsiteX1" fmla="*/ 6096000 w 6096000"/>
              <a:gd name="connsiteY1" fmla="*/ 0 h 2068512"/>
              <a:gd name="connsiteX2" fmla="*/ 6096000 w 6096000"/>
              <a:gd name="connsiteY2" fmla="*/ 2068512 h 2068512"/>
              <a:gd name="connsiteX3" fmla="*/ 0 w 6096000"/>
              <a:gd name="connsiteY3" fmla="*/ 2068512 h 2068512"/>
            </a:gdLst>
            <a:ahLst/>
            <a:cxnLst>
              <a:cxn ang="0">
                <a:pos x="connsiteX0" y="connsiteY0"/>
              </a:cxn>
              <a:cxn ang="0">
                <a:pos x="connsiteX1" y="connsiteY1"/>
              </a:cxn>
              <a:cxn ang="0">
                <a:pos x="connsiteX2" y="connsiteY2"/>
              </a:cxn>
              <a:cxn ang="0">
                <a:pos x="connsiteX3" y="connsiteY3"/>
              </a:cxn>
            </a:cxnLst>
            <a:rect l="l" t="t" r="r" b="b"/>
            <a:pathLst>
              <a:path w="6096000" h="2068512">
                <a:moveTo>
                  <a:pt x="0" y="0"/>
                </a:moveTo>
                <a:lnTo>
                  <a:pt x="6096000" y="0"/>
                </a:lnTo>
                <a:lnTo>
                  <a:pt x="6096000" y="2068512"/>
                </a:lnTo>
                <a:lnTo>
                  <a:pt x="0" y="2068512"/>
                </a:lnTo>
                <a:close/>
              </a:path>
            </a:pathLst>
          </a:custGeom>
          <a:solidFill>
            <a:schemeClr val="accent1"/>
          </a:solidFill>
        </p:spPr>
        <p:txBody>
          <a:bodyPr vert="horz" lIns="108000" tIns="108000" rIns="36000" bIns="36000" rtlCol="0">
            <a:noAutofit/>
          </a:bodyPr>
          <a:lstStyle>
            <a:lvl1pPr>
              <a:defRPr lang="en-US" sz="2400" b="1" dirty="0">
                <a:solidFill>
                  <a:schemeClr val="bg1"/>
                </a:solidFill>
              </a:defRPr>
            </a:lvl1pPr>
          </a:lstStyle>
          <a:p>
            <a:pPr lvl="0"/>
            <a:r>
              <a:rPr lang="en-US" dirty="0"/>
              <a:t>Headline</a:t>
            </a:r>
          </a:p>
        </p:txBody>
      </p:sp>
      <p:sp>
        <p:nvSpPr>
          <p:cNvPr id="11" name="Picture Placeholder 31">
            <a:extLst>
              <a:ext uri="{FF2B5EF4-FFF2-40B4-BE49-F238E27FC236}">
                <a16:creationId xmlns:a16="http://schemas.microsoft.com/office/drawing/2014/main" id="{817FB86C-DE9A-48E7-9CB0-08082D799AB1}"/>
              </a:ext>
            </a:extLst>
          </p:cNvPr>
          <p:cNvSpPr>
            <a:spLocks noGrp="1"/>
          </p:cNvSpPr>
          <p:nvPr>
            <p:ph type="pic" sz="quarter" idx="21" hasCustomPrompt="1"/>
          </p:nvPr>
        </p:nvSpPr>
        <p:spPr bwMode="black">
          <a:xfrm>
            <a:off x="6175375" y="3016449"/>
            <a:ext cx="2620963" cy="2728714"/>
          </a:xfrm>
          <a:custGeom>
            <a:avLst/>
            <a:gdLst>
              <a:gd name="connsiteX0" fmla="*/ 0 w 6096000"/>
              <a:gd name="connsiteY0" fmla="*/ 0 h 2068512"/>
              <a:gd name="connsiteX1" fmla="*/ 6096000 w 6096000"/>
              <a:gd name="connsiteY1" fmla="*/ 0 h 2068512"/>
              <a:gd name="connsiteX2" fmla="*/ 6096000 w 6096000"/>
              <a:gd name="connsiteY2" fmla="*/ 2068512 h 2068512"/>
              <a:gd name="connsiteX3" fmla="*/ 0 w 6096000"/>
              <a:gd name="connsiteY3" fmla="*/ 2068512 h 2068512"/>
            </a:gdLst>
            <a:ahLst/>
            <a:cxnLst>
              <a:cxn ang="0">
                <a:pos x="connsiteX0" y="connsiteY0"/>
              </a:cxn>
              <a:cxn ang="0">
                <a:pos x="connsiteX1" y="connsiteY1"/>
              </a:cxn>
              <a:cxn ang="0">
                <a:pos x="connsiteX2" y="connsiteY2"/>
              </a:cxn>
              <a:cxn ang="0">
                <a:pos x="connsiteX3" y="connsiteY3"/>
              </a:cxn>
            </a:cxnLst>
            <a:rect l="l" t="t" r="r" b="b"/>
            <a:pathLst>
              <a:path w="6096000" h="2068512">
                <a:moveTo>
                  <a:pt x="0" y="0"/>
                </a:moveTo>
                <a:lnTo>
                  <a:pt x="6096000" y="0"/>
                </a:lnTo>
                <a:lnTo>
                  <a:pt x="6096000" y="2068512"/>
                </a:lnTo>
                <a:lnTo>
                  <a:pt x="0" y="2068512"/>
                </a:lnTo>
                <a:close/>
              </a:path>
            </a:pathLst>
          </a:custGeom>
          <a:solidFill>
            <a:schemeClr val="bg1">
              <a:lumMod val="65000"/>
            </a:schemeClr>
          </a:solidFill>
        </p:spPr>
        <p:txBody>
          <a:bodyPr wrap="square" anchor="ctr">
            <a:noAutofit/>
          </a:bodyPr>
          <a:lstStyle>
            <a:lvl1pPr marL="0" marR="0" indent="0" algn="ctr" defTabSz="914400" rtl="0" eaLnBrk="1" fontAlgn="auto" latinLnBrk="0" hangingPunct="1">
              <a:lnSpc>
                <a:spcPct val="90000"/>
              </a:lnSpc>
              <a:spcBef>
                <a:spcPts val="600"/>
              </a:spcBef>
              <a:spcAft>
                <a:spcPts val="600"/>
              </a:spcAft>
              <a:buClrTx/>
              <a:buSzTx/>
              <a:buFont typeface="Arial" panose="020B0604020202020204" pitchFamily="34" charset="0"/>
              <a:buNone/>
              <a:tabLst/>
              <a:defRPr>
                <a:solidFill>
                  <a:schemeClr val="bg1"/>
                </a:solidFill>
              </a:defRPr>
            </a:lvl1pPr>
          </a:lstStyle>
          <a:p>
            <a:pPr lvl="0" algn="ctr"/>
            <a:r>
              <a:rPr lang="en-GB" dirty="0"/>
              <a:t>Insert picture here</a:t>
            </a:r>
          </a:p>
        </p:txBody>
      </p:sp>
      <p:sp>
        <p:nvSpPr>
          <p:cNvPr id="12" name="Text Placeholder 37">
            <a:extLst>
              <a:ext uri="{FF2B5EF4-FFF2-40B4-BE49-F238E27FC236}">
                <a16:creationId xmlns:a16="http://schemas.microsoft.com/office/drawing/2014/main" id="{3BD53310-741A-4C76-AEB7-AF668EF3F926}"/>
              </a:ext>
            </a:extLst>
          </p:cNvPr>
          <p:cNvSpPr>
            <a:spLocks noGrp="1"/>
          </p:cNvSpPr>
          <p:nvPr>
            <p:ph type="body" sz="quarter" idx="22" hasCustomPrompt="1"/>
          </p:nvPr>
        </p:nvSpPr>
        <p:spPr bwMode="black">
          <a:xfrm>
            <a:off x="8945562" y="1778000"/>
            <a:ext cx="2620190" cy="1238449"/>
          </a:xfrm>
          <a:custGeom>
            <a:avLst/>
            <a:gdLst>
              <a:gd name="connsiteX0" fmla="*/ 0 w 6096000"/>
              <a:gd name="connsiteY0" fmla="*/ 0 h 2068512"/>
              <a:gd name="connsiteX1" fmla="*/ 6096000 w 6096000"/>
              <a:gd name="connsiteY1" fmla="*/ 0 h 2068512"/>
              <a:gd name="connsiteX2" fmla="*/ 6096000 w 6096000"/>
              <a:gd name="connsiteY2" fmla="*/ 2068512 h 2068512"/>
              <a:gd name="connsiteX3" fmla="*/ 0 w 6096000"/>
              <a:gd name="connsiteY3" fmla="*/ 2068512 h 2068512"/>
            </a:gdLst>
            <a:ahLst/>
            <a:cxnLst>
              <a:cxn ang="0">
                <a:pos x="connsiteX0" y="connsiteY0"/>
              </a:cxn>
              <a:cxn ang="0">
                <a:pos x="connsiteX1" y="connsiteY1"/>
              </a:cxn>
              <a:cxn ang="0">
                <a:pos x="connsiteX2" y="connsiteY2"/>
              </a:cxn>
              <a:cxn ang="0">
                <a:pos x="connsiteX3" y="connsiteY3"/>
              </a:cxn>
            </a:cxnLst>
            <a:rect l="l" t="t" r="r" b="b"/>
            <a:pathLst>
              <a:path w="6096000" h="2068512">
                <a:moveTo>
                  <a:pt x="0" y="0"/>
                </a:moveTo>
                <a:lnTo>
                  <a:pt x="6096000" y="0"/>
                </a:lnTo>
                <a:lnTo>
                  <a:pt x="6096000" y="2068512"/>
                </a:lnTo>
                <a:lnTo>
                  <a:pt x="0" y="2068512"/>
                </a:lnTo>
                <a:close/>
              </a:path>
            </a:pathLst>
          </a:custGeom>
          <a:solidFill>
            <a:schemeClr val="accent1"/>
          </a:solidFill>
        </p:spPr>
        <p:txBody>
          <a:bodyPr vert="horz" lIns="108000" tIns="108000" rIns="36000" bIns="36000" rtlCol="0">
            <a:noAutofit/>
          </a:bodyPr>
          <a:lstStyle>
            <a:lvl1pPr>
              <a:defRPr lang="en-US" sz="2400" b="1" dirty="0">
                <a:solidFill>
                  <a:schemeClr val="bg1"/>
                </a:solidFill>
              </a:defRPr>
            </a:lvl1pPr>
          </a:lstStyle>
          <a:p>
            <a:pPr lvl="0"/>
            <a:r>
              <a:rPr lang="en-US" dirty="0"/>
              <a:t>Headline</a:t>
            </a:r>
          </a:p>
        </p:txBody>
      </p:sp>
    </p:spTree>
    <p:extLst>
      <p:ext uri="{BB962C8B-B14F-4D97-AF65-F5344CB8AC3E}">
        <p14:creationId xmlns:p14="http://schemas.microsoft.com/office/powerpoint/2010/main" val="21779959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ree Comparison">
    <p:spTree>
      <p:nvGrpSpPr>
        <p:cNvPr id="1" name=""/>
        <p:cNvGrpSpPr/>
        <p:nvPr/>
      </p:nvGrpSpPr>
      <p:grpSpPr>
        <a:xfrm>
          <a:off x="0" y="0"/>
          <a:ext cx="0" cy="0"/>
          <a:chOff x="0" y="0"/>
          <a:chExt cx="0" cy="0"/>
        </a:xfrm>
      </p:grpSpPr>
      <p:sp>
        <p:nvSpPr>
          <p:cNvPr id="6" name="Text Placeholder 5"/>
          <p:cNvSpPr>
            <a:spLocks noGrp="1"/>
          </p:cNvSpPr>
          <p:nvPr>
            <p:ph type="body" sz="quarter" idx="16" hasCustomPrompt="1"/>
          </p:nvPr>
        </p:nvSpPr>
        <p:spPr>
          <a:xfrm>
            <a:off x="785790" y="5426075"/>
            <a:ext cx="3240000" cy="490538"/>
          </a:xfrm>
        </p:spPr>
        <p:txBody>
          <a:bodyPr/>
          <a:lstStyle>
            <a:lvl1pPr algn="ctr">
              <a:defRPr sz="1800">
                <a:solidFill>
                  <a:schemeClr val="tx2"/>
                </a:solidFill>
              </a:defRPr>
            </a:lvl1pPr>
          </a:lstStyle>
          <a:p>
            <a:pPr lvl="0"/>
            <a:r>
              <a:rPr lang="en-US" dirty="0"/>
              <a:t>Click to add text</a:t>
            </a:r>
          </a:p>
        </p:txBody>
      </p:sp>
      <p:sp>
        <p:nvSpPr>
          <p:cNvPr id="13" name="Text Placeholder 5"/>
          <p:cNvSpPr>
            <a:spLocks noGrp="1"/>
          </p:cNvSpPr>
          <p:nvPr>
            <p:ph type="body" sz="quarter" idx="17" hasCustomPrompt="1"/>
          </p:nvPr>
        </p:nvSpPr>
        <p:spPr>
          <a:xfrm>
            <a:off x="4476000" y="5426075"/>
            <a:ext cx="3240000" cy="490538"/>
          </a:xfrm>
        </p:spPr>
        <p:txBody>
          <a:bodyPr/>
          <a:lstStyle>
            <a:lvl1pPr algn="ctr">
              <a:defRPr sz="1800">
                <a:solidFill>
                  <a:schemeClr val="tx2"/>
                </a:solidFill>
              </a:defRPr>
            </a:lvl1pPr>
          </a:lstStyle>
          <a:p>
            <a:pPr lvl="0"/>
            <a:r>
              <a:rPr lang="en-US" dirty="0"/>
              <a:t>Click to add text</a:t>
            </a:r>
          </a:p>
        </p:txBody>
      </p:sp>
      <p:sp>
        <p:nvSpPr>
          <p:cNvPr id="14" name="Text Placeholder 5"/>
          <p:cNvSpPr>
            <a:spLocks noGrp="1"/>
          </p:cNvSpPr>
          <p:nvPr>
            <p:ph type="body" sz="quarter" idx="18" hasCustomPrompt="1"/>
          </p:nvPr>
        </p:nvSpPr>
        <p:spPr>
          <a:xfrm>
            <a:off x="8176873" y="5426075"/>
            <a:ext cx="3240000" cy="490538"/>
          </a:xfrm>
        </p:spPr>
        <p:txBody>
          <a:bodyPr/>
          <a:lstStyle>
            <a:lvl1pPr algn="ctr">
              <a:defRPr sz="1800">
                <a:solidFill>
                  <a:schemeClr val="tx2"/>
                </a:solidFill>
              </a:defRPr>
            </a:lvl1pPr>
          </a:lstStyle>
          <a:p>
            <a:pPr lvl="0"/>
            <a:r>
              <a:rPr lang="en-US" dirty="0"/>
              <a:t>Click to add text</a:t>
            </a:r>
          </a:p>
        </p:txBody>
      </p:sp>
      <p:sp>
        <p:nvSpPr>
          <p:cNvPr id="2" name="Title 1">
            <a:extLst>
              <a:ext uri="{FF2B5EF4-FFF2-40B4-BE49-F238E27FC236}">
                <a16:creationId xmlns:a16="http://schemas.microsoft.com/office/drawing/2014/main" id="{79437D4B-A5CF-40E1-9F2E-3F566AF6874B}"/>
              </a:ext>
            </a:extLst>
          </p:cNvPr>
          <p:cNvSpPr>
            <a:spLocks noGrp="1"/>
          </p:cNvSpPr>
          <p:nvPr>
            <p:ph type="title" hasCustomPrompt="1"/>
          </p:nvPr>
        </p:nvSpPr>
        <p:spPr/>
        <p:txBody>
          <a:bodyPr/>
          <a:lstStyle>
            <a:lvl1pPr>
              <a:defRPr>
                <a:solidFill>
                  <a:schemeClr val="accent1"/>
                </a:solidFill>
              </a:defRPr>
            </a:lvl1pPr>
          </a:lstStyle>
          <a:p>
            <a:r>
              <a:rPr lang="en-US" dirty="0"/>
              <a:t>Click to add title</a:t>
            </a:r>
            <a:endParaRPr lang="en-GB" dirty="0"/>
          </a:p>
        </p:txBody>
      </p:sp>
      <p:sp>
        <p:nvSpPr>
          <p:cNvPr id="17" name="Text Placeholder 8">
            <a:extLst>
              <a:ext uri="{FF2B5EF4-FFF2-40B4-BE49-F238E27FC236}">
                <a16:creationId xmlns:a16="http://schemas.microsoft.com/office/drawing/2014/main" id="{95A56992-478D-4B59-86FF-ABAF4607CF6C}"/>
              </a:ext>
            </a:extLst>
          </p:cNvPr>
          <p:cNvSpPr>
            <a:spLocks noGrp="1"/>
          </p:cNvSpPr>
          <p:nvPr>
            <p:ph type="body" sz="quarter" idx="19" hasCustomPrompt="1"/>
          </p:nvPr>
        </p:nvSpPr>
        <p:spPr>
          <a:xfrm>
            <a:off x="636587" y="1150620"/>
            <a:ext cx="10918825" cy="253177"/>
          </a:xfrm>
          <a:prstGeom prst="rect">
            <a:avLst/>
          </a:prstGeom>
        </p:spPr>
        <p:txBody>
          <a:bodyPr>
            <a:noAutofit/>
          </a:bodyPr>
          <a:lstStyle>
            <a:lvl1pPr>
              <a:defRPr sz="20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
        <p:nvSpPr>
          <p:cNvPr id="12" name="Text Placeholder 11">
            <a:extLst>
              <a:ext uri="{FF2B5EF4-FFF2-40B4-BE49-F238E27FC236}">
                <a16:creationId xmlns:a16="http://schemas.microsoft.com/office/drawing/2014/main" id="{CDF36C18-FA61-4C92-A07B-20113D4E4E82}"/>
              </a:ext>
            </a:extLst>
          </p:cNvPr>
          <p:cNvSpPr>
            <a:spLocks noGrp="1"/>
          </p:cNvSpPr>
          <p:nvPr>
            <p:ph type="body" sz="quarter" idx="26" hasCustomPrompt="1"/>
          </p:nvPr>
        </p:nvSpPr>
        <p:spPr bwMode="black">
          <a:xfrm>
            <a:off x="647248" y="1777998"/>
            <a:ext cx="3517080" cy="3517080"/>
          </a:xfrm>
          <a:custGeom>
            <a:avLst/>
            <a:gdLst>
              <a:gd name="connsiteX0" fmla="*/ 1758540 w 3517080"/>
              <a:gd name="connsiteY0" fmla="*/ 0 h 3517080"/>
              <a:gd name="connsiteX1" fmla="*/ 3517080 w 3517080"/>
              <a:gd name="connsiteY1" fmla="*/ 1758540 h 3517080"/>
              <a:gd name="connsiteX2" fmla="*/ 1758540 w 3517080"/>
              <a:gd name="connsiteY2" fmla="*/ 3517080 h 3517080"/>
              <a:gd name="connsiteX3" fmla="*/ 0 w 3517080"/>
              <a:gd name="connsiteY3" fmla="*/ 1758540 h 3517080"/>
              <a:gd name="connsiteX4" fmla="*/ 1758540 w 3517080"/>
              <a:gd name="connsiteY4" fmla="*/ 0 h 3517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7080" h="3517080">
                <a:moveTo>
                  <a:pt x="1758540" y="0"/>
                </a:moveTo>
                <a:cubicBezTo>
                  <a:pt x="2729755" y="0"/>
                  <a:pt x="3517080" y="787325"/>
                  <a:pt x="3517080" y="1758540"/>
                </a:cubicBezTo>
                <a:cubicBezTo>
                  <a:pt x="3517080" y="2729755"/>
                  <a:pt x="2729755" y="3517080"/>
                  <a:pt x="1758540" y="3517080"/>
                </a:cubicBezTo>
                <a:cubicBezTo>
                  <a:pt x="787325" y="3517080"/>
                  <a:pt x="0" y="2729755"/>
                  <a:pt x="0" y="1758540"/>
                </a:cubicBezTo>
                <a:cubicBezTo>
                  <a:pt x="0" y="787325"/>
                  <a:pt x="787325" y="0"/>
                  <a:pt x="1758540" y="0"/>
                </a:cubicBezTo>
                <a:close/>
              </a:path>
            </a:pathLst>
          </a:custGeom>
          <a:solidFill>
            <a:schemeClr val="accent1"/>
          </a:solidFill>
        </p:spPr>
        <p:txBody>
          <a:bodyPr vert="horz" wrap="square" lIns="216000" tIns="108000" rIns="216000" bIns="108000" rtlCol="0" anchor="ctr">
            <a:noAutofit/>
          </a:bodyPr>
          <a:lstStyle>
            <a:lvl1pPr algn="ctr">
              <a:defRPr lang="en-US" sz="2400" b="1" smtClean="0">
                <a:solidFill>
                  <a:schemeClr val="bg1"/>
                </a:solidFill>
              </a:defRPr>
            </a:lvl1pPr>
            <a:lvl2pPr algn="ctr">
              <a:defRPr lang="en-US" sz="1600" b="0" smtClean="0">
                <a:solidFill>
                  <a:schemeClr val="bg1"/>
                </a:solidFill>
              </a:defRPr>
            </a:lvl2pPr>
            <a:lvl3pPr marL="0" indent="0">
              <a:buNone/>
              <a:defRPr lang="en-US" sz="1200" smtClean="0">
                <a:solidFill>
                  <a:schemeClr val="bg1"/>
                </a:solidFill>
              </a:defRPr>
            </a:lvl3pPr>
            <a:lvl4pPr marL="271462" indent="0">
              <a:buNone/>
              <a:defRPr lang="en-US" smtClean="0">
                <a:solidFill>
                  <a:schemeClr val="bg1"/>
                </a:solidFill>
              </a:defRPr>
            </a:lvl4pPr>
            <a:lvl5pPr>
              <a:defRPr lang="en-GB">
                <a:solidFill>
                  <a:schemeClr val="bg1"/>
                </a:solidFill>
              </a:defRPr>
            </a:lvl5pPr>
          </a:lstStyle>
          <a:p>
            <a:pPr lvl="0"/>
            <a:r>
              <a:rPr lang="en-US" dirty="0"/>
              <a:t>Headline</a:t>
            </a:r>
          </a:p>
          <a:p>
            <a:pPr lvl="1" algn="ctr"/>
            <a:r>
              <a:rPr lang="en-US" dirty="0"/>
              <a:t>Second level</a:t>
            </a:r>
          </a:p>
        </p:txBody>
      </p:sp>
      <p:sp>
        <p:nvSpPr>
          <p:cNvPr id="18" name="Text Placeholder 17">
            <a:extLst>
              <a:ext uri="{FF2B5EF4-FFF2-40B4-BE49-F238E27FC236}">
                <a16:creationId xmlns:a16="http://schemas.microsoft.com/office/drawing/2014/main" id="{B64A5D9C-E1FD-4602-8F8D-D38031FF5E7D}"/>
              </a:ext>
            </a:extLst>
          </p:cNvPr>
          <p:cNvSpPr>
            <a:spLocks noGrp="1"/>
          </p:cNvSpPr>
          <p:nvPr>
            <p:ph type="body" sz="quarter" idx="27" hasCustomPrompt="1"/>
          </p:nvPr>
        </p:nvSpPr>
        <p:spPr bwMode="black">
          <a:xfrm>
            <a:off x="4347914" y="1777999"/>
            <a:ext cx="3517080" cy="3517080"/>
          </a:xfrm>
          <a:custGeom>
            <a:avLst/>
            <a:gdLst>
              <a:gd name="connsiteX0" fmla="*/ 1758540 w 3517080"/>
              <a:gd name="connsiteY0" fmla="*/ 0 h 3517080"/>
              <a:gd name="connsiteX1" fmla="*/ 3517080 w 3517080"/>
              <a:gd name="connsiteY1" fmla="*/ 1758540 h 3517080"/>
              <a:gd name="connsiteX2" fmla="*/ 1758540 w 3517080"/>
              <a:gd name="connsiteY2" fmla="*/ 3517080 h 3517080"/>
              <a:gd name="connsiteX3" fmla="*/ 0 w 3517080"/>
              <a:gd name="connsiteY3" fmla="*/ 1758540 h 3517080"/>
              <a:gd name="connsiteX4" fmla="*/ 1758540 w 3517080"/>
              <a:gd name="connsiteY4" fmla="*/ 0 h 3517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7080" h="3517080">
                <a:moveTo>
                  <a:pt x="1758540" y="0"/>
                </a:moveTo>
                <a:cubicBezTo>
                  <a:pt x="2729755" y="0"/>
                  <a:pt x="3517080" y="787325"/>
                  <a:pt x="3517080" y="1758540"/>
                </a:cubicBezTo>
                <a:cubicBezTo>
                  <a:pt x="3517080" y="2729755"/>
                  <a:pt x="2729755" y="3517080"/>
                  <a:pt x="1758540" y="3517080"/>
                </a:cubicBezTo>
                <a:cubicBezTo>
                  <a:pt x="787325" y="3517080"/>
                  <a:pt x="0" y="2729755"/>
                  <a:pt x="0" y="1758540"/>
                </a:cubicBezTo>
                <a:cubicBezTo>
                  <a:pt x="0" y="787325"/>
                  <a:pt x="787325" y="0"/>
                  <a:pt x="1758540" y="0"/>
                </a:cubicBezTo>
                <a:close/>
              </a:path>
            </a:pathLst>
          </a:custGeom>
          <a:solidFill>
            <a:schemeClr val="accent1"/>
          </a:solidFill>
        </p:spPr>
        <p:txBody>
          <a:bodyPr vert="horz" wrap="square" lIns="216000" tIns="108000" rIns="216000" bIns="108000" rtlCol="0" anchor="ctr">
            <a:noAutofit/>
          </a:bodyPr>
          <a:lstStyle>
            <a:lvl1pPr algn="ctr">
              <a:defRPr lang="en-US" sz="2400" b="1" kern="1200" dirty="0">
                <a:solidFill>
                  <a:schemeClr val="bg1"/>
                </a:solidFill>
                <a:latin typeface="TESCO Modern" panose="02000506030000020004" pitchFamily="2" charset="0"/>
                <a:ea typeface="+mn-ea"/>
                <a:cs typeface="+mn-cs"/>
              </a:defRPr>
            </a:lvl1pPr>
            <a:lvl2pPr algn="ctr">
              <a:defRPr lang="en-US" b="0" smtClean="0">
                <a:solidFill>
                  <a:schemeClr val="bg1"/>
                </a:solidFill>
              </a:defRPr>
            </a:lvl2pPr>
            <a:lvl3pPr marL="0" indent="0">
              <a:buNone/>
              <a:defRPr lang="en-US" sz="1200" smtClean="0">
                <a:solidFill>
                  <a:schemeClr val="bg1"/>
                </a:solidFill>
              </a:defRPr>
            </a:lvl3pPr>
            <a:lvl4pPr marL="271462" indent="0">
              <a:buNone/>
              <a:defRPr lang="en-US" smtClean="0">
                <a:solidFill>
                  <a:schemeClr val="bg1"/>
                </a:solidFill>
              </a:defRPr>
            </a:lvl4pPr>
            <a:lvl5pPr>
              <a:defRPr lang="en-GB">
                <a:solidFill>
                  <a:schemeClr val="bg1"/>
                </a:solidFill>
              </a:defRPr>
            </a:lvl5pPr>
          </a:lstStyle>
          <a:p>
            <a:pPr lvl="0"/>
            <a:r>
              <a:rPr lang="en-US" dirty="0"/>
              <a:t>Headline</a:t>
            </a:r>
          </a:p>
          <a:p>
            <a:pPr lvl="1" algn="ctr"/>
            <a:r>
              <a:rPr lang="en-US" dirty="0"/>
              <a:t>Second level</a:t>
            </a:r>
          </a:p>
        </p:txBody>
      </p:sp>
      <p:sp>
        <p:nvSpPr>
          <p:cNvPr id="19" name="Text Placeholder 18">
            <a:extLst>
              <a:ext uri="{FF2B5EF4-FFF2-40B4-BE49-F238E27FC236}">
                <a16:creationId xmlns:a16="http://schemas.microsoft.com/office/drawing/2014/main" id="{22DCD614-D095-4149-B55E-92735E18EBF5}"/>
              </a:ext>
            </a:extLst>
          </p:cNvPr>
          <p:cNvSpPr>
            <a:spLocks noGrp="1"/>
          </p:cNvSpPr>
          <p:nvPr>
            <p:ph type="body" sz="quarter" idx="28" hasCustomPrompt="1"/>
          </p:nvPr>
        </p:nvSpPr>
        <p:spPr bwMode="black">
          <a:xfrm>
            <a:off x="8038332" y="1777999"/>
            <a:ext cx="3517080" cy="3517080"/>
          </a:xfrm>
          <a:custGeom>
            <a:avLst/>
            <a:gdLst>
              <a:gd name="connsiteX0" fmla="*/ 1758540 w 3517080"/>
              <a:gd name="connsiteY0" fmla="*/ 0 h 3517080"/>
              <a:gd name="connsiteX1" fmla="*/ 3517080 w 3517080"/>
              <a:gd name="connsiteY1" fmla="*/ 1758540 h 3517080"/>
              <a:gd name="connsiteX2" fmla="*/ 1758540 w 3517080"/>
              <a:gd name="connsiteY2" fmla="*/ 3517080 h 3517080"/>
              <a:gd name="connsiteX3" fmla="*/ 0 w 3517080"/>
              <a:gd name="connsiteY3" fmla="*/ 1758540 h 3517080"/>
              <a:gd name="connsiteX4" fmla="*/ 1758540 w 3517080"/>
              <a:gd name="connsiteY4" fmla="*/ 0 h 3517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7080" h="3517080">
                <a:moveTo>
                  <a:pt x="1758540" y="0"/>
                </a:moveTo>
                <a:cubicBezTo>
                  <a:pt x="2729755" y="0"/>
                  <a:pt x="3517080" y="787325"/>
                  <a:pt x="3517080" y="1758540"/>
                </a:cubicBezTo>
                <a:cubicBezTo>
                  <a:pt x="3517080" y="2729755"/>
                  <a:pt x="2729755" y="3517080"/>
                  <a:pt x="1758540" y="3517080"/>
                </a:cubicBezTo>
                <a:cubicBezTo>
                  <a:pt x="787325" y="3517080"/>
                  <a:pt x="0" y="2729755"/>
                  <a:pt x="0" y="1758540"/>
                </a:cubicBezTo>
                <a:cubicBezTo>
                  <a:pt x="0" y="787325"/>
                  <a:pt x="787325" y="0"/>
                  <a:pt x="1758540" y="0"/>
                </a:cubicBezTo>
                <a:close/>
              </a:path>
            </a:pathLst>
          </a:custGeom>
          <a:solidFill>
            <a:schemeClr val="accent1"/>
          </a:solidFill>
        </p:spPr>
        <p:txBody>
          <a:bodyPr vert="horz" wrap="square" lIns="216000" tIns="108000" rIns="216000" bIns="108000" rtlCol="0" anchor="ctr">
            <a:noAutofit/>
          </a:bodyPr>
          <a:lstStyle>
            <a:lvl1pPr algn="ctr">
              <a:defRPr lang="en-US" sz="2400" b="1" kern="1200" dirty="0">
                <a:solidFill>
                  <a:schemeClr val="bg1"/>
                </a:solidFill>
                <a:latin typeface="TESCO Modern" panose="02000506030000020004" pitchFamily="2" charset="0"/>
                <a:ea typeface="+mn-ea"/>
                <a:cs typeface="+mn-cs"/>
              </a:defRPr>
            </a:lvl1pPr>
            <a:lvl2pPr algn="ctr">
              <a:defRPr lang="en-US" b="0" smtClean="0">
                <a:solidFill>
                  <a:schemeClr val="bg1"/>
                </a:solidFill>
              </a:defRPr>
            </a:lvl2pPr>
            <a:lvl3pPr marL="0" indent="0">
              <a:buNone/>
              <a:defRPr lang="en-US" sz="1200" smtClean="0">
                <a:solidFill>
                  <a:schemeClr val="bg1"/>
                </a:solidFill>
              </a:defRPr>
            </a:lvl3pPr>
            <a:lvl4pPr marL="271462" indent="0">
              <a:buNone/>
              <a:defRPr lang="en-US" smtClean="0">
                <a:solidFill>
                  <a:schemeClr val="bg1"/>
                </a:solidFill>
              </a:defRPr>
            </a:lvl4pPr>
            <a:lvl5pPr>
              <a:defRPr lang="en-GB">
                <a:solidFill>
                  <a:schemeClr val="bg1"/>
                </a:solidFill>
              </a:defRPr>
            </a:lvl5pPr>
          </a:lstStyle>
          <a:p>
            <a:pPr lvl="0"/>
            <a:r>
              <a:rPr lang="en-US" dirty="0"/>
              <a:t>Headline</a:t>
            </a:r>
          </a:p>
          <a:p>
            <a:pPr lvl="1" algn="ctr"/>
            <a:r>
              <a:rPr lang="en-US" dirty="0"/>
              <a:t>Second level</a:t>
            </a:r>
          </a:p>
        </p:txBody>
      </p:sp>
    </p:spTree>
    <p:extLst>
      <p:ext uri="{BB962C8B-B14F-4D97-AF65-F5344CB8AC3E}">
        <p14:creationId xmlns:p14="http://schemas.microsoft.com/office/powerpoint/2010/main" val="394211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9B546-3712-4334-BE90-23949655DB62}"/>
              </a:ext>
            </a:extLst>
          </p:cNvPr>
          <p:cNvSpPr>
            <a:spLocks noGrp="1"/>
          </p:cNvSpPr>
          <p:nvPr>
            <p:ph type="title" hasCustomPrompt="1"/>
          </p:nvPr>
        </p:nvSpPr>
        <p:spPr/>
        <p:txBody>
          <a:bodyPr/>
          <a:lstStyle>
            <a:lvl1pPr>
              <a:defRPr>
                <a:solidFill>
                  <a:schemeClr val="accent1"/>
                </a:solidFill>
              </a:defRPr>
            </a:lvl1pPr>
          </a:lstStyle>
          <a:p>
            <a:r>
              <a:rPr lang="en-US" dirty="0"/>
              <a:t>Click to add title</a:t>
            </a:r>
            <a:endParaRPr lang="en-GB" dirty="0"/>
          </a:p>
        </p:txBody>
      </p:sp>
      <p:sp>
        <p:nvSpPr>
          <p:cNvPr id="3" name="Text Placeholder 8">
            <a:extLst>
              <a:ext uri="{FF2B5EF4-FFF2-40B4-BE49-F238E27FC236}">
                <a16:creationId xmlns:a16="http://schemas.microsoft.com/office/drawing/2014/main" id="{7A5B68F3-15E3-49C9-83E4-571D400B4691}"/>
              </a:ext>
            </a:extLst>
          </p:cNvPr>
          <p:cNvSpPr>
            <a:spLocks noGrp="1"/>
          </p:cNvSpPr>
          <p:nvPr>
            <p:ph type="body" sz="quarter" idx="13" hasCustomPrompt="1"/>
          </p:nvPr>
        </p:nvSpPr>
        <p:spPr>
          <a:xfrm>
            <a:off x="636587" y="1150620"/>
            <a:ext cx="10918825" cy="253177"/>
          </a:xfrm>
          <a:prstGeom prst="rect">
            <a:avLst/>
          </a:prstGeom>
        </p:spPr>
        <p:txBody>
          <a:bodyPr>
            <a:noAutofit/>
          </a:bodyPr>
          <a:lstStyle>
            <a:lvl1pPr>
              <a:defRPr sz="20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
        <p:nvSpPr>
          <p:cNvPr id="14" name="Text Placeholder 5">
            <a:extLst>
              <a:ext uri="{FF2B5EF4-FFF2-40B4-BE49-F238E27FC236}">
                <a16:creationId xmlns:a16="http://schemas.microsoft.com/office/drawing/2014/main" id="{FE2AD31A-AC28-49A4-965B-A6039AD1BA91}"/>
              </a:ext>
            </a:extLst>
          </p:cNvPr>
          <p:cNvSpPr>
            <a:spLocks noGrp="1"/>
          </p:cNvSpPr>
          <p:nvPr>
            <p:ph type="body" sz="quarter" idx="16" hasCustomPrompt="1"/>
          </p:nvPr>
        </p:nvSpPr>
        <p:spPr>
          <a:xfrm>
            <a:off x="636588" y="4857115"/>
            <a:ext cx="2606675" cy="490538"/>
          </a:xfrm>
        </p:spPr>
        <p:txBody>
          <a:bodyPr vert="horz" lIns="0" tIns="0" rIns="0" bIns="0" rtlCol="0">
            <a:noAutofit/>
          </a:bodyPr>
          <a:lstStyle>
            <a:lvl1pPr algn="ctr">
              <a:defRPr lang="en-US" sz="1800" dirty="0">
                <a:solidFill>
                  <a:schemeClr val="tx2"/>
                </a:solidFill>
              </a:defRPr>
            </a:lvl1pPr>
          </a:lstStyle>
          <a:p>
            <a:pPr lvl="0"/>
            <a:r>
              <a:rPr lang="en-US" dirty="0"/>
              <a:t>Click to add text</a:t>
            </a:r>
          </a:p>
        </p:txBody>
      </p:sp>
      <p:sp>
        <p:nvSpPr>
          <p:cNvPr id="15" name="Text Placeholder 5">
            <a:extLst>
              <a:ext uri="{FF2B5EF4-FFF2-40B4-BE49-F238E27FC236}">
                <a16:creationId xmlns:a16="http://schemas.microsoft.com/office/drawing/2014/main" id="{C3A0F4C3-1B28-4459-A7E9-C5E4EE1B5FF5}"/>
              </a:ext>
            </a:extLst>
          </p:cNvPr>
          <p:cNvSpPr>
            <a:spLocks noGrp="1"/>
          </p:cNvSpPr>
          <p:nvPr>
            <p:ph type="body" sz="quarter" idx="19" hasCustomPrompt="1"/>
          </p:nvPr>
        </p:nvSpPr>
        <p:spPr>
          <a:xfrm>
            <a:off x="3405188" y="4857115"/>
            <a:ext cx="2606675" cy="490538"/>
          </a:xfrm>
        </p:spPr>
        <p:txBody>
          <a:bodyPr vert="horz" lIns="0" tIns="0" rIns="0" bIns="0" rtlCol="0">
            <a:noAutofit/>
          </a:bodyPr>
          <a:lstStyle>
            <a:lvl1pPr algn="ctr">
              <a:defRPr lang="en-US" sz="1800">
                <a:solidFill>
                  <a:schemeClr val="tx2"/>
                </a:solidFill>
              </a:defRPr>
            </a:lvl1pPr>
          </a:lstStyle>
          <a:p>
            <a:pPr lvl="0"/>
            <a:r>
              <a:rPr lang="en-US" dirty="0"/>
              <a:t>Click to add text</a:t>
            </a:r>
          </a:p>
        </p:txBody>
      </p:sp>
      <p:sp>
        <p:nvSpPr>
          <p:cNvPr id="16" name="Text Placeholder 5">
            <a:extLst>
              <a:ext uri="{FF2B5EF4-FFF2-40B4-BE49-F238E27FC236}">
                <a16:creationId xmlns:a16="http://schemas.microsoft.com/office/drawing/2014/main" id="{E1EE12C5-2B75-45A6-B463-1B0D48284EA6}"/>
              </a:ext>
            </a:extLst>
          </p:cNvPr>
          <p:cNvSpPr>
            <a:spLocks noGrp="1"/>
          </p:cNvSpPr>
          <p:nvPr>
            <p:ph type="body" sz="quarter" idx="20" hasCustomPrompt="1"/>
          </p:nvPr>
        </p:nvSpPr>
        <p:spPr>
          <a:xfrm>
            <a:off x="6180139" y="4857115"/>
            <a:ext cx="2606675" cy="490538"/>
          </a:xfrm>
        </p:spPr>
        <p:txBody>
          <a:bodyPr vert="horz" lIns="0" tIns="0" rIns="0" bIns="0" rtlCol="0">
            <a:noAutofit/>
          </a:bodyPr>
          <a:lstStyle>
            <a:lvl1pPr algn="ctr">
              <a:defRPr lang="en-US" sz="1800">
                <a:solidFill>
                  <a:schemeClr val="tx2"/>
                </a:solidFill>
              </a:defRPr>
            </a:lvl1pPr>
          </a:lstStyle>
          <a:p>
            <a:pPr lvl="0"/>
            <a:r>
              <a:rPr lang="en-US" dirty="0"/>
              <a:t>Click to add text</a:t>
            </a:r>
          </a:p>
        </p:txBody>
      </p:sp>
      <p:sp>
        <p:nvSpPr>
          <p:cNvPr id="17" name="Text Placeholder 5">
            <a:extLst>
              <a:ext uri="{FF2B5EF4-FFF2-40B4-BE49-F238E27FC236}">
                <a16:creationId xmlns:a16="http://schemas.microsoft.com/office/drawing/2014/main" id="{96F692B2-E3BD-4D21-9871-AB70BA40B749}"/>
              </a:ext>
            </a:extLst>
          </p:cNvPr>
          <p:cNvSpPr>
            <a:spLocks noGrp="1"/>
          </p:cNvSpPr>
          <p:nvPr>
            <p:ph type="body" sz="quarter" idx="21" hasCustomPrompt="1"/>
          </p:nvPr>
        </p:nvSpPr>
        <p:spPr>
          <a:xfrm>
            <a:off x="8955090" y="4857115"/>
            <a:ext cx="2606675" cy="490538"/>
          </a:xfrm>
        </p:spPr>
        <p:txBody>
          <a:bodyPr vert="horz" lIns="0" tIns="0" rIns="0" bIns="0" rtlCol="0">
            <a:noAutofit/>
          </a:bodyPr>
          <a:lstStyle>
            <a:lvl1pPr marL="0" marR="0" indent="0" algn="ctr" defTabSz="914400" rtl="0" eaLnBrk="1" fontAlgn="auto" latinLnBrk="0" hangingPunct="1">
              <a:lnSpc>
                <a:spcPct val="90000"/>
              </a:lnSpc>
              <a:spcBef>
                <a:spcPts val="600"/>
              </a:spcBef>
              <a:spcAft>
                <a:spcPts val="600"/>
              </a:spcAft>
              <a:buClrTx/>
              <a:buSzTx/>
              <a:buFont typeface="Arial" panose="020B0604020202020204" pitchFamily="34" charset="0"/>
              <a:buNone/>
              <a:tabLst/>
              <a:defRPr lang="en-US" sz="1800">
                <a:solidFill>
                  <a:schemeClr val="tx2"/>
                </a:solidFill>
              </a:defRPr>
            </a:lvl1pPr>
          </a:lstStyle>
          <a:p>
            <a:pPr lvl="0"/>
            <a:r>
              <a:rPr lang="en-US" dirty="0"/>
              <a:t>Click to add text</a:t>
            </a:r>
          </a:p>
        </p:txBody>
      </p:sp>
      <p:sp>
        <p:nvSpPr>
          <p:cNvPr id="24" name="Text Placeholder 23">
            <a:extLst>
              <a:ext uri="{FF2B5EF4-FFF2-40B4-BE49-F238E27FC236}">
                <a16:creationId xmlns:a16="http://schemas.microsoft.com/office/drawing/2014/main" id="{E6394D75-65D9-413C-939F-038D88DF6105}"/>
              </a:ext>
            </a:extLst>
          </p:cNvPr>
          <p:cNvSpPr>
            <a:spLocks noGrp="1"/>
          </p:cNvSpPr>
          <p:nvPr>
            <p:ph type="body" sz="quarter" idx="26" hasCustomPrompt="1"/>
          </p:nvPr>
        </p:nvSpPr>
        <p:spPr bwMode="black">
          <a:xfrm>
            <a:off x="636588" y="2125662"/>
            <a:ext cx="2606676" cy="2606676"/>
          </a:xfrm>
          <a:custGeom>
            <a:avLst/>
            <a:gdLst>
              <a:gd name="connsiteX0" fmla="*/ 1303338 w 2606676"/>
              <a:gd name="connsiteY0" fmla="*/ 0 h 2606676"/>
              <a:gd name="connsiteX1" fmla="*/ 2606676 w 2606676"/>
              <a:gd name="connsiteY1" fmla="*/ 1303338 h 2606676"/>
              <a:gd name="connsiteX2" fmla="*/ 1303338 w 2606676"/>
              <a:gd name="connsiteY2" fmla="*/ 2606676 h 2606676"/>
              <a:gd name="connsiteX3" fmla="*/ 0 w 2606676"/>
              <a:gd name="connsiteY3" fmla="*/ 1303338 h 2606676"/>
              <a:gd name="connsiteX4" fmla="*/ 1303338 w 2606676"/>
              <a:gd name="connsiteY4" fmla="*/ 0 h 2606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6676" h="2606676">
                <a:moveTo>
                  <a:pt x="1303338" y="0"/>
                </a:moveTo>
                <a:cubicBezTo>
                  <a:pt x="2023152" y="0"/>
                  <a:pt x="2606676" y="583525"/>
                  <a:pt x="2606676" y="1303338"/>
                </a:cubicBezTo>
                <a:cubicBezTo>
                  <a:pt x="2606676" y="2023152"/>
                  <a:pt x="2023152" y="2606676"/>
                  <a:pt x="1303338" y="2606676"/>
                </a:cubicBezTo>
                <a:cubicBezTo>
                  <a:pt x="583524" y="2606676"/>
                  <a:pt x="0" y="2023152"/>
                  <a:pt x="0" y="1303338"/>
                </a:cubicBezTo>
                <a:cubicBezTo>
                  <a:pt x="0" y="583525"/>
                  <a:pt x="583524" y="0"/>
                  <a:pt x="1303338" y="0"/>
                </a:cubicBezTo>
                <a:close/>
              </a:path>
            </a:pathLst>
          </a:custGeom>
          <a:solidFill>
            <a:schemeClr val="accent1"/>
          </a:solidFill>
        </p:spPr>
        <p:txBody>
          <a:bodyPr vert="horz" wrap="square" lIns="216000" tIns="108000" rIns="216000" bIns="108000" rtlCol="0" anchor="ctr">
            <a:noAutofit/>
          </a:bodyPr>
          <a:lstStyle>
            <a:lvl1pPr algn="ctr">
              <a:defRPr lang="en-US" sz="2400" b="1" smtClean="0">
                <a:solidFill>
                  <a:schemeClr val="bg1"/>
                </a:solidFill>
              </a:defRPr>
            </a:lvl1pPr>
            <a:lvl2pPr algn="ctr">
              <a:defRPr lang="en-US" sz="1800" b="0" smtClean="0">
                <a:solidFill>
                  <a:schemeClr val="bg1"/>
                </a:solidFill>
              </a:defRPr>
            </a:lvl2pPr>
            <a:lvl3pPr marL="0" indent="0">
              <a:buNone/>
              <a:defRPr lang="en-US" sz="1200" smtClean="0">
                <a:solidFill>
                  <a:schemeClr val="bg1"/>
                </a:solidFill>
              </a:defRPr>
            </a:lvl3pPr>
            <a:lvl4pPr marL="271462" indent="0">
              <a:buNone/>
              <a:defRPr lang="en-US" smtClean="0">
                <a:solidFill>
                  <a:schemeClr val="bg1"/>
                </a:solidFill>
              </a:defRPr>
            </a:lvl4pPr>
            <a:lvl5pPr>
              <a:defRPr lang="en-GB">
                <a:solidFill>
                  <a:schemeClr val="bg1"/>
                </a:solidFill>
              </a:defRPr>
            </a:lvl5pPr>
          </a:lstStyle>
          <a:p>
            <a:pPr lvl="0"/>
            <a:r>
              <a:rPr lang="en-US" dirty="0"/>
              <a:t>Headline</a:t>
            </a:r>
          </a:p>
          <a:p>
            <a:pPr lvl="1" algn="ctr"/>
            <a:r>
              <a:rPr lang="en-US" dirty="0"/>
              <a:t>Second level</a:t>
            </a:r>
          </a:p>
        </p:txBody>
      </p:sp>
      <p:sp>
        <p:nvSpPr>
          <p:cNvPr id="22" name="Text Placeholder 21">
            <a:extLst>
              <a:ext uri="{FF2B5EF4-FFF2-40B4-BE49-F238E27FC236}">
                <a16:creationId xmlns:a16="http://schemas.microsoft.com/office/drawing/2014/main" id="{0DA66A3A-7344-4E11-B99D-40FEDFF07E9C}"/>
              </a:ext>
            </a:extLst>
          </p:cNvPr>
          <p:cNvSpPr>
            <a:spLocks noGrp="1"/>
          </p:cNvSpPr>
          <p:nvPr>
            <p:ph type="body" sz="quarter" idx="30" hasCustomPrompt="1"/>
          </p:nvPr>
        </p:nvSpPr>
        <p:spPr bwMode="black">
          <a:xfrm>
            <a:off x="3405717" y="2125662"/>
            <a:ext cx="2606676" cy="2606676"/>
          </a:xfrm>
          <a:custGeom>
            <a:avLst/>
            <a:gdLst>
              <a:gd name="connsiteX0" fmla="*/ 1303338 w 2606676"/>
              <a:gd name="connsiteY0" fmla="*/ 0 h 2606676"/>
              <a:gd name="connsiteX1" fmla="*/ 2606676 w 2606676"/>
              <a:gd name="connsiteY1" fmla="*/ 1303338 h 2606676"/>
              <a:gd name="connsiteX2" fmla="*/ 1303338 w 2606676"/>
              <a:gd name="connsiteY2" fmla="*/ 2606676 h 2606676"/>
              <a:gd name="connsiteX3" fmla="*/ 0 w 2606676"/>
              <a:gd name="connsiteY3" fmla="*/ 1303338 h 2606676"/>
              <a:gd name="connsiteX4" fmla="*/ 1303338 w 2606676"/>
              <a:gd name="connsiteY4" fmla="*/ 0 h 2606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6676" h="2606676">
                <a:moveTo>
                  <a:pt x="1303338" y="0"/>
                </a:moveTo>
                <a:cubicBezTo>
                  <a:pt x="2023152" y="0"/>
                  <a:pt x="2606676" y="583525"/>
                  <a:pt x="2606676" y="1303338"/>
                </a:cubicBezTo>
                <a:cubicBezTo>
                  <a:pt x="2606676" y="2023152"/>
                  <a:pt x="2023152" y="2606676"/>
                  <a:pt x="1303338" y="2606676"/>
                </a:cubicBezTo>
                <a:cubicBezTo>
                  <a:pt x="583525" y="2606676"/>
                  <a:pt x="0" y="2023152"/>
                  <a:pt x="0" y="1303338"/>
                </a:cubicBezTo>
                <a:cubicBezTo>
                  <a:pt x="0" y="583525"/>
                  <a:pt x="583525" y="0"/>
                  <a:pt x="1303338" y="0"/>
                </a:cubicBezTo>
                <a:close/>
              </a:path>
            </a:pathLst>
          </a:custGeom>
          <a:solidFill>
            <a:schemeClr val="accent1"/>
          </a:solidFill>
        </p:spPr>
        <p:txBody>
          <a:bodyPr vert="horz" wrap="square" lIns="216000" tIns="108000" rIns="216000" bIns="108000" rtlCol="0" anchor="ctr">
            <a:noAutofit/>
          </a:bodyPr>
          <a:lstStyle>
            <a:lvl1pPr algn="ctr">
              <a:defRPr lang="en-US" sz="2400" b="1" smtClean="0">
                <a:solidFill>
                  <a:schemeClr val="bg1"/>
                </a:solidFill>
              </a:defRPr>
            </a:lvl1pPr>
            <a:lvl2pPr algn="ctr">
              <a:defRPr lang="en-US" sz="1800" b="0" smtClean="0">
                <a:solidFill>
                  <a:schemeClr val="bg1"/>
                </a:solidFill>
              </a:defRPr>
            </a:lvl2pPr>
            <a:lvl3pPr marL="0" indent="0">
              <a:buNone/>
              <a:defRPr lang="en-US" sz="1200" smtClean="0">
                <a:solidFill>
                  <a:schemeClr val="bg1"/>
                </a:solidFill>
              </a:defRPr>
            </a:lvl3pPr>
            <a:lvl4pPr marL="271462" indent="0">
              <a:buNone/>
              <a:defRPr lang="en-US" smtClean="0">
                <a:solidFill>
                  <a:schemeClr val="bg1"/>
                </a:solidFill>
              </a:defRPr>
            </a:lvl4pPr>
            <a:lvl5pPr>
              <a:defRPr lang="en-GB">
                <a:solidFill>
                  <a:schemeClr val="bg1"/>
                </a:solidFill>
              </a:defRPr>
            </a:lvl5pPr>
          </a:lstStyle>
          <a:p>
            <a:pPr lvl="0"/>
            <a:r>
              <a:rPr lang="en-US" dirty="0"/>
              <a:t>Headline</a:t>
            </a:r>
          </a:p>
          <a:p>
            <a:pPr lvl="1" algn="ctr"/>
            <a:r>
              <a:rPr lang="en-US" dirty="0"/>
              <a:t>Second level</a:t>
            </a:r>
          </a:p>
        </p:txBody>
      </p:sp>
      <p:sp>
        <p:nvSpPr>
          <p:cNvPr id="21" name="Text Placeholder 20">
            <a:extLst>
              <a:ext uri="{FF2B5EF4-FFF2-40B4-BE49-F238E27FC236}">
                <a16:creationId xmlns:a16="http://schemas.microsoft.com/office/drawing/2014/main" id="{EDBAD324-5A48-4DB3-8F7D-754FBE70394B}"/>
              </a:ext>
            </a:extLst>
          </p:cNvPr>
          <p:cNvSpPr>
            <a:spLocks noGrp="1"/>
          </p:cNvSpPr>
          <p:nvPr>
            <p:ph type="body" sz="quarter" idx="31" hasCustomPrompt="1"/>
          </p:nvPr>
        </p:nvSpPr>
        <p:spPr bwMode="black">
          <a:xfrm>
            <a:off x="6174846" y="2125662"/>
            <a:ext cx="2606676" cy="2606676"/>
          </a:xfrm>
          <a:custGeom>
            <a:avLst/>
            <a:gdLst>
              <a:gd name="connsiteX0" fmla="*/ 1303338 w 2606676"/>
              <a:gd name="connsiteY0" fmla="*/ 0 h 2606676"/>
              <a:gd name="connsiteX1" fmla="*/ 2606676 w 2606676"/>
              <a:gd name="connsiteY1" fmla="*/ 1303338 h 2606676"/>
              <a:gd name="connsiteX2" fmla="*/ 1303338 w 2606676"/>
              <a:gd name="connsiteY2" fmla="*/ 2606676 h 2606676"/>
              <a:gd name="connsiteX3" fmla="*/ 0 w 2606676"/>
              <a:gd name="connsiteY3" fmla="*/ 1303338 h 2606676"/>
              <a:gd name="connsiteX4" fmla="*/ 1303338 w 2606676"/>
              <a:gd name="connsiteY4" fmla="*/ 0 h 2606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6676" h="2606676">
                <a:moveTo>
                  <a:pt x="1303338" y="0"/>
                </a:moveTo>
                <a:cubicBezTo>
                  <a:pt x="2023152" y="0"/>
                  <a:pt x="2606676" y="583525"/>
                  <a:pt x="2606676" y="1303338"/>
                </a:cubicBezTo>
                <a:cubicBezTo>
                  <a:pt x="2606676" y="2023152"/>
                  <a:pt x="2023152" y="2606676"/>
                  <a:pt x="1303338" y="2606676"/>
                </a:cubicBezTo>
                <a:cubicBezTo>
                  <a:pt x="583525" y="2606676"/>
                  <a:pt x="0" y="2023152"/>
                  <a:pt x="0" y="1303338"/>
                </a:cubicBezTo>
                <a:cubicBezTo>
                  <a:pt x="0" y="583525"/>
                  <a:pt x="583525" y="0"/>
                  <a:pt x="1303338" y="0"/>
                </a:cubicBezTo>
                <a:close/>
              </a:path>
            </a:pathLst>
          </a:custGeom>
          <a:solidFill>
            <a:schemeClr val="accent1"/>
          </a:solidFill>
        </p:spPr>
        <p:txBody>
          <a:bodyPr vert="horz" wrap="square" lIns="216000" tIns="108000" rIns="216000" bIns="108000" rtlCol="0" anchor="ctr">
            <a:noAutofit/>
          </a:bodyPr>
          <a:lstStyle>
            <a:lvl1pPr algn="ctr">
              <a:defRPr lang="en-US" sz="2400" b="1" smtClean="0">
                <a:solidFill>
                  <a:schemeClr val="bg1"/>
                </a:solidFill>
              </a:defRPr>
            </a:lvl1pPr>
            <a:lvl2pPr algn="ctr">
              <a:defRPr lang="en-US" sz="1800" b="0" smtClean="0">
                <a:solidFill>
                  <a:schemeClr val="bg1"/>
                </a:solidFill>
              </a:defRPr>
            </a:lvl2pPr>
            <a:lvl3pPr marL="0" indent="0">
              <a:buNone/>
              <a:defRPr lang="en-US" sz="1200" smtClean="0">
                <a:solidFill>
                  <a:schemeClr val="bg1"/>
                </a:solidFill>
              </a:defRPr>
            </a:lvl3pPr>
            <a:lvl4pPr marL="271462" indent="0">
              <a:buNone/>
              <a:defRPr lang="en-US" smtClean="0">
                <a:solidFill>
                  <a:schemeClr val="bg1"/>
                </a:solidFill>
              </a:defRPr>
            </a:lvl4pPr>
            <a:lvl5pPr>
              <a:defRPr lang="en-GB">
                <a:solidFill>
                  <a:schemeClr val="bg1"/>
                </a:solidFill>
              </a:defRPr>
            </a:lvl5pPr>
          </a:lstStyle>
          <a:p>
            <a:pPr lvl="0"/>
            <a:r>
              <a:rPr lang="en-US" dirty="0"/>
              <a:t>Headline</a:t>
            </a:r>
          </a:p>
          <a:p>
            <a:pPr lvl="1" algn="ctr"/>
            <a:r>
              <a:rPr lang="en-US" dirty="0"/>
              <a:t>Second level</a:t>
            </a:r>
          </a:p>
        </p:txBody>
      </p:sp>
      <p:sp>
        <p:nvSpPr>
          <p:cNvPr id="20" name="Text Placeholder 19">
            <a:extLst>
              <a:ext uri="{FF2B5EF4-FFF2-40B4-BE49-F238E27FC236}">
                <a16:creationId xmlns:a16="http://schemas.microsoft.com/office/drawing/2014/main" id="{91856E75-8CBD-46EA-A39C-18F0B4FF2872}"/>
              </a:ext>
            </a:extLst>
          </p:cNvPr>
          <p:cNvSpPr>
            <a:spLocks noGrp="1"/>
          </p:cNvSpPr>
          <p:nvPr>
            <p:ph type="body" sz="quarter" idx="32" hasCustomPrompt="1"/>
          </p:nvPr>
        </p:nvSpPr>
        <p:spPr bwMode="black">
          <a:xfrm>
            <a:off x="8943975" y="2125662"/>
            <a:ext cx="2606676" cy="2606676"/>
          </a:xfrm>
          <a:custGeom>
            <a:avLst/>
            <a:gdLst>
              <a:gd name="connsiteX0" fmla="*/ 1303338 w 2606676"/>
              <a:gd name="connsiteY0" fmla="*/ 0 h 2606676"/>
              <a:gd name="connsiteX1" fmla="*/ 2606676 w 2606676"/>
              <a:gd name="connsiteY1" fmla="*/ 1303338 h 2606676"/>
              <a:gd name="connsiteX2" fmla="*/ 1303338 w 2606676"/>
              <a:gd name="connsiteY2" fmla="*/ 2606676 h 2606676"/>
              <a:gd name="connsiteX3" fmla="*/ 0 w 2606676"/>
              <a:gd name="connsiteY3" fmla="*/ 1303338 h 2606676"/>
              <a:gd name="connsiteX4" fmla="*/ 1303338 w 2606676"/>
              <a:gd name="connsiteY4" fmla="*/ 0 h 2606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6676" h="2606676">
                <a:moveTo>
                  <a:pt x="1303338" y="0"/>
                </a:moveTo>
                <a:cubicBezTo>
                  <a:pt x="2023152" y="0"/>
                  <a:pt x="2606676" y="583525"/>
                  <a:pt x="2606676" y="1303338"/>
                </a:cubicBezTo>
                <a:cubicBezTo>
                  <a:pt x="2606676" y="2023152"/>
                  <a:pt x="2023152" y="2606676"/>
                  <a:pt x="1303338" y="2606676"/>
                </a:cubicBezTo>
                <a:cubicBezTo>
                  <a:pt x="583524" y="2606676"/>
                  <a:pt x="0" y="2023152"/>
                  <a:pt x="0" y="1303338"/>
                </a:cubicBezTo>
                <a:cubicBezTo>
                  <a:pt x="0" y="583525"/>
                  <a:pt x="583524" y="0"/>
                  <a:pt x="1303338" y="0"/>
                </a:cubicBezTo>
                <a:close/>
              </a:path>
            </a:pathLst>
          </a:custGeom>
          <a:solidFill>
            <a:schemeClr val="accent1"/>
          </a:solidFill>
        </p:spPr>
        <p:txBody>
          <a:bodyPr vert="horz" wrap="square" lIns="216000" tIns="108000" rIns="216000" bIns="108000" rtlCol="0" anchor="ctr">
            <a:noAutofit/>
          </a:bodyPr>
          <a:lstStyle>
            <a:lvl1pPr algn="ctr">
              <a:defRPr lang="en-US" sz="2400" b="1" smtClean="0">
                <a:solidFill>
                  <a:schemeClr val="bg1"/>
                </a:solidFill>
              </a:defRPr>
            </a:lvl1pPr>
            <a:lvl2pPr algn="ctr">
              <a:defRPr lang="en-US" sz="1800" b="0" smtClean="0">
                <a:solidFill>
                  <a:schemeClr val="bg1"/>
                </a:solidFill>
              </a:defRPr>
            </a:lvl2pPr>
            <a:lvl3pPr marL="0" indent="0">
              <a:buNone/>
              <a:defRPr lang="en-US" sz="1200" smtClean="0">
                <a:solidFill>
                  <a:schemeClr val="bg1"/>
                </a:solidFill>
              </a:defRPr>
            </a:lvl3pPr>
            <a:lvl4pPr marL="271462" indent="0">
              <a:buNone/>
              <a:defRPr lang="en-US" smtClean="0">
                <a:solidFill>
                  <a:schemeClr val="bg1"/>
                </a:solidFill>
              </a:defRPr>
            </a:lvl4pPr>
            <a:lvl5pPr>
              <a:defRPr lang="en-GB">
                <a:solidFill>
                  <a:schemeClr val="bg1"/>
                </a:solidFill>
              </a:defRPr>
            </a:lvl5pPr>
          </a:lstStyle>
          <a:p>
            <a:pPr lvl="0"/>
            <a:r>
              <a:rPr lang="en-US" dirty="0"/>
              <a:t>Headline</a:t>
            </a:r>
          </a:p>
          <a:p>
            <a:pPr lvl="1" algn="ctr"/>
            <a:r>
              <a:rPr lang="en-US" dirty="0"/>
              <a:t>Second level</a:t>
            </a:r>
          </a:p>
        </p:txBody>
      </p:sp>
    </p:spTree>
    <p:extLst>
      <p:ext uri="{BB962C8B-B14F-4D97-AF65-F5344CB8AC3E}">
        <p14:creationId xmlns:p14="http://schemas.microsoft.com/office/powerpoint/2010/main" val="34595482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hree Comparison">
    <p:spTree>
      <p:nvGrpSpPr>
        <p:cNvPr id="1" name=""/>
        <p:cNvGrpSpPr/>
        <p:nvPr/>
      </p:nvGrpSpPr>
      <p:grpSpPr>
        <a:xfrm>
          <a:off x="0" y="0"/>
          <a:ext cx="0" cy="0"/>
          <a:chOff x="0" y="0"/>
          <a:chExt cx="0" cy="0"/>
        </a:xfrm>
      </p:grpSpPr>
      <p:sp>
        <p:nvSpPr>
          <p:cNvPr id="6" name="Text Placeholder 5"/>
          <p:cNvSpPr>
            <a:spLocks noGrp="1"/>
          </p:cNvSpPr>
          <p:nvPr>
            <p:ph type="body" sz="quarter" idx="16" hasCustomPrompt="1"/>
          </p:nvPr>
        </p:nvSpPr>
        <p:spPr>
          <a:xfrm>
            <a:off x="785790" y="5413375"/>
            <a:ext cx="3240000" cy="490538"/>
          </a:xfrm>
        </p:spPr>
        <p:txBody>
          <a:bodyPr/>
          <a:lstStyle>
            <a:lvl1pPr algn="ctr">
              <a:defRPr sz="1800">
                <a:solidFill>
                  <a:schemeClr val="tx2"/>
                </a:solidFill>
              </a:defRPr>
            </a:lvl1pPr>
          </a:lstStyle>
          <a:p>
            <a:pPr lvl="0"/>
            <a:r>
              <a:rPr lang="en-US" dirty="0"/>
              <a:t>Click to add text</a:t>
            </a:r>
          </a:p>
        </p:txBody>
      </p:sp>
      <p:sp>
        <p:nvSpPr>
          <p:cNvPr id="13" name="Text Placeholder 5"/>
          <p:cNvSpPr>
            <a:spLocks noGrp="1"/>
          </p:cNvSpPr>
          <p:nvPr>
            <p:ph type="body" sz="quarter" idx="17" hasCustomPrompt="1"/>
          </p:nvPr>
        </p:nvSpPr>
        <p:spPr>
          <a:xfrm>
            <a:off x="4476000" y="5413375"/>
            <a:ext cx="3240000" cy="490538"/>
          </a:xfrm>
        </p:spPr>
        <p:txBody>
          <a:bodyPr/>
          <a:lstStyle>
            <a:lvl1pPr algn="ctr">
              <a:defRPr sz="1800">
                <a:solidFill>
                  <a:schemeClr val="tx2"/>
                </a:solidFill>
              </a:defRPr>
            </a:lvl1pPr>
          </a:lstStyle>
          <a:p>
            <a:pPr lvl="0"/>
            <a:r>
              <a:rPr lang="en-US" dirty="0"/>
              <a:t>Click to add text</a:t>
            </a:r>
          </a:p>
        </p:txBody>
      </p:sp>
      <p:sp>
        <p:nvSpPr>
          <p:cNvPr id="14" name="Text Placeholder 5"/>
          <p:cNvSpPr>
            <a:spLocks noGrp="1"/>
          </p:cNvSpPr>
          <p:nvPr>
            <p:ph type="body" sz="quarter" idx="18" hasCustomPrompt="1"/>
          </p:nvPr>
        </p:nvSpPr>
        <p:spPr>
          <a:xfrm>
            <a:off x="8176873" y="5413375"/>
            <a:ext cx="3240000" cy="490538"/>
          </a:xfrm>
        </p:spPr>
        <p:txBody>
          <a:bodyPr/>
          <a:lstStyle>
            <a:lvl1pPr algn="ctr">
              <a:defRPr sz="1800">
                <a:solidFill>
                  <a:schemeClr val="tx2"/>
                </a:solidFill>
              </a:defRPr>
            </a:lvl1pPr>
          </a:lstStyle>
          <a:p>
            <a:pPr lvl="0"/>
            <a:r>
              <a:rPr lang="en-US" dirty="0"/>
              <a:t>Click to add text</a:t>
            </a:r>
          </a:p>
        </p:txBody>
      </p:sp>
      <p:sp>
        <p:nvSpPr>
          <p:cNvPr id="2" name="Title 1">
            <a:extLst>
              <a:ext uri="{FF2B5EF4-FFF2-40B4-BE49-F238E27FC236}">
                <a16:creationId xmlns:a16="http://schemas.microsoft.com/office/drawing/2014/main" id="{79437D4B-A5CF-40E1-9F2E-3F566AF6874B}"/>
              </a:ext>
            </a:extLst>
          </p:cNvPr>
          <p:cNvSpPr>
            <a:spLocks noGrp="1"/>
          </p:cNvSpPr>
          <p:nvPr>
            <p:ph type="title" hasCustomPrompt="1"/>
          </p:nvPr>
        </p:nvSpPr>
        <p:spPr/>
        <p:txBody>
          <a:bodyPr/>
          <a:lstStyle>
            <a:lvl1pPr>
              <a:defRPr>
                <a:solidFill>
                  <a:schemeClr val="accent1"/>
                </a:solidFill>
              </a:defRPr>
            </a:lvl1pPr>
          </a:lstStyle>
          <a:p>
            <a:r>
              <a:rPr lang="en-US" dirty="0"/>
              <a:t>Click to add title</a:t>
            </a:r>
            <a:endParaRPr lang="en-GB" dirty="0"/>
          </a:p>
        </p:txBody>
      </p:sp>
      <p:sp>
        <p:nvSpPr>
          <p:cNvPr id="17" name="Text Placeholder 8">
            <a:extLst>
              <a:ext uri="{FF2B5EF4-FFF2-40B4-BE49-F238E27FC236}">
                <a16:creationId xmlns:a16="http://schemas.microsoft.com/office/drawing/2014/main" id="{95A56992-478D-4B59-86FF-ABAF4607CF6C}"/>
              </a:ext>
            </a:extLst>
          </p:cNvPr>
          <p:cNvSpPr>
            <a:spLocks noGrp="1"/>
          </p:cNvSpPr>
          <p:nvPr>
            <p:ph type="body" sz="quarter" idx="19" hasCustomPrompt="1"/>
          </p:nvPr>
        </p:nvSpPr>
        <p:spPr>
          <a:xfrm>
            <a:off x="636587" y="1150620"/>
            <a:ext cx="10918825" cy="253177"/>
          </a:xfrm>
          <a:prstGeom prst="rect">
            <a:avLst/>
          </a:prstGeom>
        </p:spPr>
        <p:txBody>
          <a:bodyPr>
            <a:noAutofit/>
          </a:bodyPr>
          <a:lstStyle>
            <a:lvl1pPr>
              <a:defRPr sz="20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
        <p:nvSpPr>
          <p:cNvPr id="19" name="Picture Placeholder 18">
            <a:extLst>
              <a:ext uri="{FF2B5EF4-FFF2-40B4-BE49-F238E27FC236}">
                <a16:creationId xmlns:a16="http://schemas.microsoft.com/office/drawing/2014/main" id="{DDAE28D5-DAA8-42A8-8E4F-B6F0CCE4BE2F}"/>
              </a:ext>
            </a:extLst>
          </p:cNvPr>
          <p:cNvSpPr>
            <a:spLocks noGrp="1"/>
          </p:cNvSpPr>
          <p:nvPr>
            <p:ph type="pic" sz="quarter" idx="26"/>
          </p:nvPr>
        </p:nvSpPr>
        <p:spPr bwMode="black">
          <a:xfrm>
            <a:off x="647249" y="1777998"/>
            <a:ext cx="3517080" cy="3517080"/>
          </a:xfrm>
          <a:custGeom>
            <a:avLst/>
            <a:gdLst>
              <a:gd name="connsiteX0" fmla="*/ 1758540 w 3517080"/>
              <a:gd name="connsiteY0" fmla="*/ 0 h 3517080"/>
              <a:gd name="connsiteX1" fmla="*/ 3517080 w 3517080"/>
              <a:gd name="connsiteY1" fmla="*/ 1758540 h 3517080"/>
              <a:gd name="connsiteX2" fmla="*/ 1758540 w 3517080"/>
              <a:gd name="connsiteY2" fmla="*/ 3517080 h 3517080"/>
              <a:gd name="connsiteX3" fmla="*/ 0 w 3517080"/>
              <a:gd name="connsiteY3" fmla="*/ 1758540 h 3517080"/>
              <a:gd name="connsiteX4" fmla="*/ 1758540 w 3517080"/>
              <a:gd name="connsiteY4" fmla="*/ 0 h 3517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7080" h="3517080">
                <a:moveTo>
                  <a:pt x="1758540" y="0"/>
                </a:moveTo>
                <a:cubicBezTo>
                  <a:pt x="2729755" y="0"/>
                  <a:pt x="3517080" y="787325"/>
                  <a:pt x="3517080" y="1758540"/>
                </a:cubicBezTo>
                <a:cubicBezTo>
                  <a:pt x="3517080" y="2729755"/>
                  <a:pt x="2729755" y="3517080"/>
                  <a:pt x="1758540" y="3517080"/>
                </a:cubicBezTo>
                <a:cubicBezTo>
                  <a:pt x="787325" y="3517080"/>
                  <a:pt x="0" y="2729755"/>
                  <a:pt x="0" y="1758540"/>
                </a:cubicBezTo>
                <a:cubicBezTo>
                  <a:pt x="0" y="787325"/>
                  <a:pt x="787325" y="0"/>
                  <a:pt x="1758540" y="0"/>
                </a:cubicBezTo>
                <a:close/>
              </a:path>
            </a:pathLst>
          </a:custGeom>
          <a:solidFill>
            <a:schemeClr val="bg1">
              <a:lumMod val="65000"/>
            </a:schemeClr>
          </a:solidFill>
        </p:spPr>
        <p:txBody>
          <a:bodyPr wrap="square" anchor="ctr">
            <a:noAutofit/>
          </a:bodyPr>
          <a:lstStyle>
            <a:lvl1pPr algn="ctr">
              <a:defRPr>
                <a:solidFill>
                  <a:schemeClr val="bg1"/>
                </a:solidFill>
              </a:defRPr>
            </a:lvl1pPr>
          </a:lstStyle>
          <a:p>
            <a:r>
              <a:rPr lang="en-US" dirty="0"/>
              <a:t>Click icon to add picture</a:t>
            </a:r>
            <a:endParaRPr lang="en-GB" dirty="0"/>
          </a:p>
        </p:txBody>
      </p:sp>
      <p:sp>
        <p:nvSpPr>
          <p:cNvPr id="18" name="Picture Placeholder 17">
            <a:extLst>
              <a:ext uri="{FF2B5EF4-FFF2-40B4-BE49-F238E27FC236}">
                <a16:creationId xmlns:a16="http://schemas.microsoft.com/office/drawing/2014/main" id="{D3251391-1D1C-437E-BE26-5EDC882C0EAF}"/>
              </a:ext>
            </a:extLst>
          </p:cNvPr>
          <p:cNvSpPr>
            <a:spLocks noGrp="1"/>
          </p:cNvSpPr>
          <p:nvPr>
            <p:ph type="pic" sz="quarter" idx="27"/>
          </p:nvPr>
        </p:nvSpPr>
        <p:spPr bwMode="black">
          <a:xfrm>
            <a:off x="4347914" y="1777998"/>
            <a:ext cx="3517080" cy="3517080"/>
          </a:xfrm>
          <a:custGeom>
            <a:avLst/>
            <a:gdLst>
              <a:gd name="connsiteX0" fmla="*/ 1758540 w 3517080"/>
              <a:gd name="connsiteY0" fmla="*/ 0 h 3517080"/>
              <a:gd name="connsiteX1" fmla="*/ 3517080 w 3517080"/>
              <a:gd name="connsiteY1" fmla="*/ 1758540 h 3517080"/>
              <a:gd name="connsiteX2" fmla="*/ 1758540 w 3517080"/>
              <a:gd name="connsiteY2" fmla="*/ 3517080 h 3517080"/>
              <a:gd name="connsiteX3" fmla="*/ 0 w 3517080"/>
              <a:gd name="connsiteY3" fmla="*/ 1758540 h 3517080"/>
              <a:gd name="connsiteX4" fmla="*/ 1758540 w 3517080"/>
              <a:gd name="connsiteY4" fmla="*/ 0 h 3517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7080" h="3517080">
                <a:moveTo>
                  <a:pt x="1758540" y="0"/>
                </a:moveTo>
                <a:cubicBezTo>
                  <a:pt x="2729755" y="0"/>
                  <a:pt x="3517080" y="787325"/>
                  <a:pt x="3517080" y="1758540"/>
                </a:cubicBezTo>
                <a:cubicBezTo>
                  <a:pt x="3517080" y="2729755"/>
                  <a:pt x="2729755" y="3517080"/>
                  <a:pt x="1758540" y="3517080"/>
                </a:cubicBezTo>
                <a:cubicBezTo>
                  <a:pt x="787325" y="3517080"/>
                  <a:pt x="0" y="2729755"/>
                  <a:pt x="0" y="1758540"/>
                </a:cubicBezTo>
                <a:cubicBezTo>
                  <a:pt x="0" y="787325"/>
                  <a:pt x="787325" y="0"/>
                  <a:pt x="1758540" y="0"/>
                </a:cubicBezTo>
                <a:close/>
              </a:path>
            </a:pathLst>
          </a:custGeom>
          <a:solidFill>
            <a:schemeClr val="bg1">
              <a:lumMod val="65000"/>
            </a:schemeClr>
          </a:solidFill>
        </p:spPr>
        <p:txBody>
          <a:bodyPr wrap="square" anchor="ctr">
            <a:noAutofit/>
          </a:bodyPr>
          <a:lstStyle>
            <a:lvl1pPr algn="ctr">
              <a:defRPr>
                <a:solidFill>
                  <a:schemeClr val="bg1"/>
                </a:solidFill>
              </a:defRPr>
            </a:lvl1pPr>
          </a:lstStyle>
          <a:p>
            <a:r>
              <a:rPr lang="en-US" dirty="0"/>
              <a:t>Click icon to add picture</a:t>
            </a:r>
            <a:endParaRPr lang="en-GB" dirty="0"/>
          </a:p>
        </p:txBody>
      </p:sp>
      <p:sp>
        <p:nvSpPr>
          <p:cNvPr id="16" name="Picture Placeholder 15">
            <a:extLst>
              <a:ext uri="{FF2B5EF4-FFF2-40B4-BE49-F238E27FC236}">
                <a16:creationId xmlns:a16="http://schemas.microsoft.com/office/drawing/2014/main" id="{F69FDD22-7BEA-4BCF-BA80-AAE36AE82FAE}"/>
              </a:ext>
            </a:extLst>
          </p:cNvPr>
          <p:cNvSpPr>
            <a:spLocks noGrp="1"/>
          </p:cNvSpPr>
          <p:nvPr>
            <p:ph type="pic" sz="quarter" idx="28"/>
          </p:nvPr>
        </p:nvSpPr>
        <p:spPr bwMode="black">
          <a:xfrm>
            <a:off x="8038332" y="1777998"/>
            <a:ext cx="3517080" cy="3517080"/>
          </a:xfrm>
          <a:custGeom>
            <a:avLst/>
            <a:gdLst>
              <a:gd name="connsiteX0" fmla="*/ 1758540 w 3517080"/>
              <a:gd name="connsiteY0" fmla="*/ 0 h 3517080"/>
              <a:gd name="connsiteX1" fmla="*/ 3517080 w 3517080"/>
              <a:gd name="connsiteY1" fmla="*/ 1758540 h 3517080"/>
              <a:gd name="connsiteX2" fmla="*/ 1758540 w 3517080"/>
              <a:gd name="connsiteY2" fmla="*/ 3517080 h 3517080"/>
              <a:gd name="connsiteX3" fmla="*/ 0 w 3517080"/>
              <a:gd name="connsiteY3" fmla="*/ 1758540 h 3517080"/>
              <a:gd name="connsiteX4" fmla="*/ 1758540 w 3517080"/>
              <a:gd name="connsiteY4" fmla="*/ 0 h 3517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7080" h="3517080">
                <a:moveTo>
                  <a:pt x="1758540" y="0"/>
                </a:moveTo>
                <a:cubicBezTo>
                  <a:pt x="2729755" y="0"/>
                  <a:pt x="3517080" y="787325"/>
                  <a:pt x="3517080" y="1758540"/>
                </a:cubicBezTo>
                <a:cubicBezTo>
                  <a:pt x="3517080" y="2729755"/>
                  <a:pt x="2729755" y="3517080"/>
                  <a:pt x="1758540" y="3517080"/>
                </a:cubicBezTo>
                <a:cubicBezTo>
                  <a:pt x="787325" y="3517080"/>
                  <a:pt x="0" y="2729755"/>
                  <a:pt x="0" y="1758540"/>
                </a:cubicBezTo>
                <a:cubicBezTo>
                  <a:pt x="0" y="787325"/>
                  <a:pt x="787325" y="0"/>
                  <a:pt x="1758540" y="0"/>
                </a:cubicBezTo>
                <a:close/>
              </a:path>
            </a:pathLst>
          </a:custGeom>
          <a:solidFill>
            <a:schemeClr val="bg1">
              <a:lumMod val="65000"/>
            </a:schemeClr>
          </a:solidFill>
        </p:spPr>
        <p:txBody>
          <a:bodyPr wrap="square" anchor="ctr">
            <a:noAutofit/>
          </a:bodyPr>
          <a:lstStyle>
            <a:lvl1pPr algn="ctr">
              <a:defRPr>
                <a:solidFill>
                  <a:schemeClr val="bg1"/>
                </a:solidFill>
              </a:defRPr>
            </a:lvl1pPr>
          </a:lstStyle>
          <a:p>
            <a:r>
              <a:rPr lang="en-US" dirty="0"/>
              <a:t>Click icon to add picture</a:t>
            </a:r>
            <a:endParaRPr lang="en-GB" dirty="0"/>
          </a:p>
        </p:txBody>
      </p:sp>
    </p:spTree>
    <p:extLst>
      <p:ext uri="{BB962C8B-B14F-4D97-AF65-F5344CB8AC3E}">
        <p14:creationId xmlns:p14="http://schemas.microsoft.com/office/powerpoint/2010/main" val="26350638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9B546-3712-4334-BE90-23949655DB62}"/>
              </a:ext>
            </a:extLst>
          </p:cNvPr>
          <p:cNvSpPr>
            <a:spLocks noGrp="1"/>
          </p:cNvSpPr>
          <p:nvPr>
            <p:ph type="title" hasCustomPrompt="1"/>
          </p:nvPr>
        </p:nvSpPr>
        <p:spPr/>
        <p:txBody>
          <a:bodyPr/>
          <a:lstStyle>
            <a:lvl1pPr>
              <a:defRPr>
                <a:solidFill>
                  <a:schemeClr val="accent1"/>
                </a:solidFill>
              </a:defRPr>
            </a:lvl1pPr>
          </a:lstStyle>
          <a:p>
            <a:r>
              <a:rPr lang="en-US" dirty="0"/>
              <a:t>Click to add title</a:t>
            </a:r>
            <a:endParaRPr lang="en-GB" dirty="0"/>
          </a:p>
        </p:txBody>
      </p:sp>
      <p:sp>
        <p:nvSpPr>
          <p:cNvPr id="3" name="Text Placeholder 8">
            <a:extLst>
              <a:ext uri="{FF2B5EF4-FFF2-40B4-BE49-F238E27FC236}">
                <a16:creationId xmlns:a16="http://schemas.microsoft.com/office/drawing/2014/main" id="{7A5B68F3-15E3-49C9-83E4-571D400B4691}"/>
              </a:ext>
            </a:extLst>
          </p:cNvPr>
          <p:cNvSpPr>
            <a:spLocks noGrp="1"/>
          </p:cNvSpPr>
          <p:nvPr>
            <p:ph type="body" sz="quarter" idx="13" hasCustomPrompt="1"/>
          </p:nvPr>
        </p:nvSpPr>
        <p:spPr>
          <a:xfrm>
            <a:off x="636587" y="1150620"/>
            <a:ext cx="10918825" cy="253177"/>
          </a:xfrm>
          <a:prstGeom prst="rect">
            <a:avLst/>
          </a:prstGeom>
        </p:spPr>
        <p:txBody>
          <a:bodyPr>
            <a:noAutofit/>
          </a:bodyPr>
          <a:lstStyle>
            <a:lvl1pPr>
              <a:defRPr sz="20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
        <p:nvSpPr>
          <p:cNvPr id="14" name="Text Placeholder 5">
            <a:extLst>
              <a:ext uri="{FF2B5EF4-FFF2-40B4-BE49-F238E27FC236}">
                <a16:creationId xmlns:a16="http://schemas.microsoft.com/office/drawing/2014/main" id="{FE2AD31A-AC28-49A4-965B-A6039AD1BA91}"/>
              </a:ext>
            </a:extLst>
          </p:cNvPr>
          <p:cNvSpPr>
            <a:spLocks noGrp="1"/>
          </p:cNvSpPr>
          <p:nvPr>
            <p:ph type="body" sz="quarter" idx="16" hasCustomPrompt="1"/>
          </p:nvPr>
        </p:nvSpPr>
        <p:spPr>
          <a:xfrm>
            <a:off x="636588" y="4857115"/>
            <a:ext cx="2606675" cy="490538"/>
          </a:xfrm>
        </p:spPr>
        <p:txBody>
          <a:bodyPr/>
          <a:lstStyle>
            <a:lvl1pPr algn="ctr">
              <a:defRPr sz="1800">
                <a:solidFill>
                  <a:schemeClr val="tx2"/>
                </a:solidFill>
              </a:defRPr>
            </a:lvl1pPr>
          </a:lstStyle>
          <a:p>
            <a:pPr lvl="0"/>
            <a:r>
              <a:rPr lang="en-US" dirty="0"/>
              <a:t>Click to add text</a:t>
            </a:r>
          </a:p>
        </p:txBody>
      </p:sp>
      <p:sp>
        <p:nvSpPr>
          <p:cNvPr id="15" name="Text Placeholder 5">
            <a:extLst>
              <a:ext uri="{FF2B5EF4-FFF2-40B4-BE49-F238E27FC236}">
                <a16:creationId xmlns:a16="http://schemas.microsoft.com/office/drawing/2014/main" id="{C3A0F4C3-1B28-4459-A7E9-C5E4EE1B5FF5}"/>
              </a:ext>
            </a:extLst>
          </p:cNvPr>
          <p:cNvSpPr>
            <a:spLocks noGrp="1"/>
          </p:cNvSpPr>
          <p:nvPr>
            <p:ph type="body" sz="quarter" idx="19" hasCustomPrompt="1"/>
          </p:nvPr>
        </p:nvSpPr>
        <p:spPr>
          <a:xfrm>
            <a:off x="3405188" y="4857115"/>
            <a:ext cx="2606675" cy="490538"/>
          </a:xfrm>
        </p:spPr>
        <p:txBody>
          <a:bodyPr/>
          <a:lstStyle>
            <a:lvl1pPr algn="ctr">
              <a:defRPr sz="1800">
                <a:solidFill>
                  <a:schemeClr val="tx2"/>
                </a:solidFill>
              </a:defRPr>
            </a:lvl1pPr>
          </a:lstStyle>
          <a:p>
            <a:pPr lvl="0"/>
            <a:r>
              <a:rPr lang="en-US" dirty="0"/>
              <a:t>Click to add text</a:t>
            </a:r>
          </a:p>
        </p:txBody>
      </p:sp>
      <p:sp>
        <p:nvSpPr>
          <p:cNvPr id="16" name="Text Placeholder 5">
            <a:extLst>
              <a:ext uri="{FF2B5EF4-FFF2-40B4-BE49-F238E27FC236}">
                <a16:creationId xmlns:a16="http://schemas.microsoft.com/office/drawing/2014/main" id="{E1EE12C5-2B75-45A6-B463-1B0D48284EA6}"/>
              </a:ext>
            </a:extLst>
          </p:cNvPr>
          <p:cNvSpPr>
            <a:spLocks noGrp="1"/>
          </p:cNvSpPr>
          <p:nvPr>
            <p:ph type="body" sz="quarter" idx="20" hasCustomPrompt="1"/>
          </p:nvPr>
        </p:nvSpPr>
        <p:spPr>
          <a:xfrm>
            <a:off x="6180139" y="4857115"/>
            <a:ext cx="2606675" cy="490538"/>
          </a:xfrm>
        </p:spPr>
        <p:txBody>
          <a:bodyPr/>
          <a:lstStyle>
            <a:lvl1pPr algn="ctr">
              <a:defRPr sz="1800">
                <a:solidFill>
                  <a:schemeClr val="tx2"/>
                </a:solidFill>
              </a:defRPr>
            </a:lvl1pPr>
          </a:lstStyle>
          <a:p>
            <a:pPr lvl="0"/>
            <a:r>
              <a:rPr lang="en-US" dirty="0"/>
              <a:t>Click to add text</a:t>
            </a:r>
          </a:p>
        </p:txBody>
      </p:sp>
      <p:sp>
        <p:nvSpPr>
          <p:cNvPr id="17" name="Text Placeholder 5">
            <a:extLst>
              <a:ext uri="{FF2B5EF4-FFF2-40B4-BE49-F238E27FC236}">
                <a16:creationId xmlns:a16="http://schemas.microsoft.com/office/drawing/2014/main" id="{96F692B2-E3BD-4D21-9871-AB70BA40B749}"/>
              </a:ext>
            </a:extLst>
          </p:cNvPr>
          <p:cNvSpPr>
            <a:spLocks noGrp="1"/>
          </p:cNvSpPr>
          <p:nvPr>
            <p:ph type="body" sz="quarter" idx="21" hasCustomPrompt="1"/>
          </p:nvPr>
        </p:nvSpPr>
        <p:spPr>
          <a:xfrm>
            <a:off x="8955090" y="4857115"/>
            <a:ext cx="2606675" cy="490538"/>
          </a:xfrm>
        </p:spPr>
        <p:txBody>
          <a:bodyPr/>
          <a:lstStyle>
            <a:lvl1pPr algn="ctr">
              <a:defRPr sz="1800">
                <a:solidFill>
                  <a:schemeClr val="tx2"/>
                </a:solidFill>
              </a:defRPr>
            </a:lvl1pPr>
          </a:lstStyle>
          <a:p>
            <a:pPr lvl="0"/>
            <a:r>
              <a:rPr lang="en-US" dirty="0"/>
              <a:t>Click to add text</a:t>
            </a:r>
          </a:p>
        </p:txBody>
      </p:sp>
      <p:sp>
        <p:nvSpPr>
          <p:cNvPr id="27" name="Picture Placeholder 26">
            <a:extLst>
              <a:ext uri="{FF2B5EF4-FFF2-40B4-BE49-F238E27FC236}">
                <a16:creationId xmlns:a16="http://schemas.microsoft.com/office/drawing/2014/main" id="{10F4D629-50CD-4B1F-B5AD-5869C24DAF75}"/>
              </a:ext>
            </a:extLst>
          </p:cNvPr>
          <p:cNvSpPr>
            <a:spLocks noGrp="1"/>
          </p:cNvSpPr>
          <p:nvPr>
            <p:ph type="pic" sz="quarter" idx="26"/>
          </p:nvPr>
        </p:nvSpPr>
        <p:spPr bwMode="black">
          <a:xfrm>
            <a:off x="636588" y="2125662"/>
            <a:ext cx="2606676" cy="2606676"/>
          </a:xfrm>
          <a:custGeom>
            <a:avLst/>
            <a:gdLst>
              <a:gd name="connsiteX0" fmla="*/ 1303338 w 2606676"/>
              <a:gd name="connsiteY0" fmla="*/ 0 h 2606676"/>
              <a:gd name="connsiteX1" fmla="*/ 2606676 w 2606676"/>
              <a:gd name="connsiteY1" fmla="*/ 1303338 h 2606676"/>
              <a:gd name="connsiteX2" fmla="*/ 1303338 w 2606676"/>
              <a:gd name="connsiteY2" fmla="*/ 2606676 h 2606676"/>
              <a:gd name="connsiteX3" fmla="*/ 0 w 2606676"/>
              <a:gd name="connsiteY3" fmla="*/ 1303338 h 2606676"/>
              <a:gd name="connsiteX4" fmla="*/ 1303338 w 2606676"/>
              <a:gd name="connsiteY4" fmla="*/ 0 h 2606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6676" h="2606676">
                <a:moveTo>
                  <a:pt x="1303338" y="0"/>
                </a:moveTo>
                <a:cubicBezTo>
                  <a:pt x="2023152" y="0"/>
                  <a:pt x="2606676" y="583525"/>
                  <a:pt x="2606676" y="1303338"/>
                </a:cubicBezTo>
                <a:cubicBezTo>
                  <a:pt x="2606676" y="2023152"/>
                  <a:pt x="2023152" y="2606676"/>
                  <a:pt x="1303338" y="2606676"/>
                </a:cubicBezTo>
                <a:cubicBezTo>
                  <a:pt x="583524" y="2606676"/>
                  <a:pt x="0" y="2023152"/>
                  <a:pt x="0" y="1303338"/>
                </a:cubicBezTo>
                <a:cubicBezTo>
                  <a:pt x="0" y="583525"/>
                  <a:pt x="583524" y="0"/>
                  <a:pt x="1303338" y="0"/>
                </a:cubicBezTo>
                <a:close/>
              </a:path>
            </a:pathLst>
          </a:custGeom>
          <a:solidFill>
            <a:schemeClr val="bg1">
              <a:lumMod val="65000"/>
            </a:schemeClr>
          </a:solidFill>
          <a:ln>
            <a:noFill/>
          </a:ln>
        </p:spPr>
        <p:txBody>
          <a:bodyPr wrap="square" anchor="ctr">
            <a:noAutofit/>
          </a:bodyPr>
          <a:lstStyle>
            <a:lvl1pPr algn="ctr">
              <a:defRPr>
                <a:solidFill>
                  <a:schemeClr val="bg1"/>
                </a:solidFill>
              </a:defRPr>
            </a:lvl1pPr>
          </a:lstStyle>
          <a:p>
            <a:r>
              <a:rPr lang="en-US" dirty="0"/>
              <a:t>Click icon to add picture</a:t>
            </a:r>
            <a:endParaRPr lang="en-GB" dirty="0"/>
          </a:p>
        </p:txBody>
      </p:sp>
      <p:sp>
        <p:nvSpPr>
          <p:cNvPr id="26" name="Picture Placeholder 25">
            <a:extLst>
              <a:ext uri="{FF2B5EF4-FFF2-40B4-BE49-F238E27FC236}">
                <a16:creationId xmlns:a16="http://schemas.microsoft.com/office/drawing/2014/main" id="{D9D445A2-5FA3-415F-886B-1D2DFE5E5235}"/>
              </a:ext>
            </a:extLst>
          </p:cNvPr>
          <p:cNvSpPr>
            <a:spLocks noGrp="1"/>
          </p:cNvSpPr>
          <p:nvPr>
            <p:ph type="pic" sz="quarter" idx="27"/>
          </p:nvPr>
        </p:nvSpPr>
        <p:spPr bwMode="black">
          <a:xfrm>
            <a:off x="3405717" y="2125662"/>
            <a:ext cx="2606676" cy="2606676"/>
          </a:xfrm>
          <a:custGeom>
            <a:avLst/>
            <a:gdLst>
              <a:gd name="connsiteX0" fmla="*/ 1303338 w 2606676"/>
              <a:gd name="connsiteY0" fmla="*/ 0 h 2606676"/>
              <a:gd name="connsiteX1" fmla="*/ 2606676 w 2606676"/>
              <a:gd name="connsiteY1" fmla="*/ 1303338 h 2606676"/>
              <a:gd name="connsiteX2" fmla="*/ 1303338 w 2606676"/>
              <a:gd name="connsiteY2" fmla="*/ 2606676 h 2606676"/>
              <a:gd name="connsiteX3" fmla="*/ 0 w 2606676"/>
              <a:gd name="connsiteY3" fmla="*/ 1303338 h 2606676"/>
              <a:gd name="connsiteX4" fmla="*/ 1303338 w 2606676"/>
              <a:gd name="connsiteY4" fmla="*/ 0 h 2606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6676" h="2606676">
                <a:moveTo>
                  <a:pt x="1303338" y="0"/>
                </a:moveTo>
                <a:cubicBezTo>
                  <a:pt x="2023152" y="0"/>
                  <a:pt x="2606676" y="583525"/>
                  <a:pt x="2606676" y="1303338"/>
                </a:cubicBezTo>
                <a:cubicBezTo>
                  <a:pt x="2606676" y="2023152"/>
                  <a:pt x="2023152" y="2606676"/>
                  <a:pt x="1303338" y="2606676"/>
                </a:cubicBezTo>
                <a:cubicBezTo>
                  <a:pt x="583525" y="2606676"/>
                  <a:pt x="0" y="2023152"/>
                  <a:pt x="0" y="1303338"/>
                </a:cubicBezTo>
                <a:cubicBezTo>
                  <a:pt x="0" y="583525"/>
                  <a:pt x="583525" y="0"/>
                  <a:pt x="1303338" y="0"/>
                </a:cubicBezTo>
                <a:close/>
              </a:path>
            </a:pathLst>
          </a:custGeom>
          <a:solidFill>
            <a:schemeClr val="bg1">
              <a:lumMod val="65000"/>
            </a:schemeClr>
          </a:solidFill>
          <a:ln>
            <a:noFill/>
          </a:ln>
        </p:spPr>
        <p:txBody>
          <a:bodyPr wrap="square" anchor="ctr">
            <a:noAutofit/>
          </a:bodyPr>
          <a:lstStyle>
            <a:lvl1pPr algn="ctr">
              <a:defRPr>
                <a:solidFill>
                  <a:schemeClr val="bg1"/>
                </a:solidFill>
              </a:defRPr>
            </a:lvl1pPr>
          </a:lstStyle>
          <a:p>
            <a:r>
              <a:rPr lang="en-US" dirty="0"/>
              <a:t>Click icon to add picture</a:t>
            </a:r>
            <a:endParaRPr lang="en-GB" dirty="0"/>
          </a:p>
        </p:txBody>
      </p:sp>
      <p:sp>
        <p:nvSpPr>
          <p:cNvPr id="25" name="Picture Placeholder 24">
            <a:extLst>
              <a:ext uri="{FF2B5EF4-FFF2-40B4-BE49-F238E27FC236}">
                <a16:creationId xmlns:a16="http://schemas.microsoft.com/office/drawing/2014/main" id="{C36393E3-7364-45CC-AECA-8E6BDA6AE6CC}"/>
              </a:ext>
            </a:extLst>
          </p:cNvPr>
          <p:cNvSpPr>
            <a:spLocks noGrp="1"/>
          </p:cNvSpPr>
          <p:nvPr>
            <p:ph type="pic" sz="quarter" idx="28"/>
          </p:nvPr>
        </p:nvSpPr>
        <p:spPr bwMode="black">
          <a:xfrm>
            <a:off x="6174846" y="2125662"/>
            <a:ext cx="2606676" cy="2606676"/>
          </a:xfrm>
          <a:custGeom>
            <a:avLst/>
            <a:gdLst>
              <a:gd name="connsiteX0" fmla="*/ 1303338 w 2606676"/>
              <a:gd name="connsiteY0" fmla="*/ 0 h 2606676"/>
              <a:gd name="connsiteX1" fmla="*/ 2606676 w 2606676"/>
              <a:gd name="connsiteY1" fmla="*/ 1303338 h 2606676"/>
              <a:gd name="connsiteX2" fmla="*/ 1303338 w 2606676"/>
              <a:gd name="connsiteY2" fmla="*/ 2606676 h 2606676"/>
              <a:gd name="connsiteX3" fmla="*/ 0 w 2606676"/>
              <a:gd name="connsiteY3" fmla="*/ 1303338 h 2606676"/>
              <a:gd name="connsiteX4" fmla="*/ 1303338 w 2606676"/>
              <a:gd name="connsiteY4" fmla="*/ 0 h 2606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6676" h="2606676">
                <a:moveTo>
                  <a:pt x="1303338" y="0"/>
                </a:moveTo>
                <a:cubicBezTo>
                  <a:pt x="2023152" y="0"/>
                  <a:pt x="2606676" y="583525"/>
                  <a:pt x="2606676" y="1303338"/>
                </a:cubicBezTo>
                <a:cubicBezTo>
                  <a:pt x="2606676" y="2023152"/>
                  <a:pt x="2023152" y="2606676"/>
                  <a:pt x="1303338" y="2606676"/>
                </a:cubicBezTo>
                <a:cubicBezTo>
                  <a:pt x="583525" y="2606676"/>
                  <a:pt x="0" y="2023152"/>
                  <a:pt x="0" y="1303338"/>
                </a:cubicBezTo>
                <a:cubicBezTo>
                  <a:pt x="0" y="583525"/>
                  <a:pt x="583525" y="0"/>
                  <a:pt x="1303338" y="0"/>
                </a:cubicBezTo>
                <a:close/>
              </a:path>
            </a:pathLst>
          </a:custGeom>
          <a:solidFill>
            <a:schemeClr val="bg1">
              <a:lumMod val="65000"/>
            </a:schemeClr>
          </a:solidFill>
          <a:ln>
            <a:noFill/>
          </a:ln>
        </p:spPr>
        <p:txBody>
          <a:bodyPr wrap="square" anchor="ctr">
            <a:noAutofit/>
          </a:bodyPr>
          <a:lstStyle>
            <a:lvl1pPr algn="ctr">
              <a:defRPr>
                <a:solidFill>
                  <a:schemeClr val="bg1"/>
                </a:solidFill>
              </a:defRPr>
            </a:lvl1pPr>
          </a:lstStyle>
          <a:p>
            <a:r>
              <a:rPr lang="en-US" dirty="0"/>
              <a:t>Click icon to add picture</a:t>
            </a:r>
            <a:endParaRPr lang="en-GB" dirty="0"/>
          </a:p>
        </p:txBody>
      </p:sp>
      <p:sp>
        <p:nvSpPr>
          <p:cNvPr id="24" name="Picture Placeholder 23">
            <a:extLst>
              <a:ext uri="{FF2B5EF4-FFF2-40B4-BE49-F238E27FC236}">
                <a16:creationId xmlns:a16="http://schemas.microsoft.com/office/drawing/2014/main" id="{6B2EC514-7A0E-4D57-89F6-91933D077811}"/>
              </a:ext>
            </a:extLst>
          </p:cNvPr>
          <p:cNvSpPr>
            <a:spLocks noGrp="1"/>
          </p:cNvSpPr>
          <p:nvPr>
            <p:ph type="pic" sz="quarter" idx="29"/>
          </p:nvPr>
        </p:nvSpPr>
        <p:spPr bwMode="black">
          <a:xfrm>
            <a:off x="8943975" y="2125662"/>
            <a:ext cx="2606676" cy="2606676"/>
          </a:xfrm>
          <a:custGeom>
            <a:avLst/>
            <a:gdLst>
              <a:gd name="connsiteX0" fmla="*/ 1303338 w 2606676"/>
              <a:gd name="connsiteY0" fmla="*/ 0 h 2606676"/>
              <a:gd name="connsiteX1" fmla="*/ 2606676 w 2606676"/>
              <a:gd name="connsiteY1" fmla="*/ 1303338 h 2606676"/>
              <a:gd name="connsiteX2" fmla="*/ 1303338 w 2606676"/>
              <a:gd name="connsiteY2" fmla="*/ 2606676 h 2606676"/>
              <a:gd name="connsiteX3" fmla="*/ 0 w 2606676"/>
              <a:gd name="connsiteY3" fmla="*/ 1303338 h 2606676"/>
              <a:gd name="connsiteX4" fmla="*/ 1303338 w 2606676"/>
              <a:gd name="connsiteY4" fmla="*/ 0 h 2606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6676" h="2606676">
                <a:moveTo>
                  <a:pt x="1303338" y="0"/>
                </a:moveTo>
                <a:cubicBezTo>
                  <a:pt x="2023152" y="0"/>
                  <a:pt x="2606676" y="583525"/>
                  <a:pt x="2606676" y="1303338"/>
                </a:cubicBezTo>
                <a:cubicBezTo>
                  <a:pt x="2606676" y="2023152"/>
                  <a:pt x="2023152" y="2606676"/>
                  <a:pt x="1303338" y="2606676"/>
                </a:cubicBezTo>
                <a:cubicBezTo>
                  <a:pt x="583524" y="2606676"/>
                  <a:pt x="0" y="2023152"/>
                  <a:pt x="0" y="1303338"/>
                </a:cubicBezTo>
                <a:cubicBezTo>
                  <a:pt x="0" y="583525"/>
                  <a:pt x="583524" y="0"/>
                  <a:pt x="1303338" y="0"/>
                </a:cubicBezTo>
                <a:close/>
              </a:path>
            </a:pathLst>
          </a:custGeom>
          <a:solidFill>
            <a:schemeClr val="bg1">
              <a:lumMod val="65000"/>
            </a:schemeClr>
          </a:solidFill>
          <a:ln>
            <a:noFill/>
          </a:ln>
        </p:spPr>
        <p:txBody>
          <a:bodyPr wrap="square" anchor="ctr">
            <a:noAutofit/>
          </a:bodyPr>
          <a:lstStyle>
            <a:lvl1pPr algn="ctr">
              <a:defRPr>
                <a:solidFill>
                  <a:schemeClr val="bg1"/>
                </a:solidFill>
              </a:defRPr>
            </a:lvl1pPr>
          </a:lstStyle>
          <a:p>
            <a:r>
              <a:rPr lang="en-US" dirty="0"/>
              <a:t>Click icon to add picture</a:t>
            </a:r>
            <a:endParaRPr lang="en-GB" dirty="0"/>
          </a:p>
        </p:txBody>
      </p:sp>
    </p:spTree>
    <p:extLst>
      <p:ext uri="{BB962C8B-B14F-4D97-AF65-F5344CB8AC3E}">
        <p14:creationId xmlns:p14="http://schemas.microsoft.com/office/powerpoint/2010/main" val="31700063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EE07C-7ADB-4AEF-8A75-AF7690BBE7B3}"/>
              </a:ext>
            </a:extLst>
          </p:cNvPr>
          <p:cNvSpPr>
            <a:spLocks noGrp="1"/>
          </p:cNvSpPr>
          <p:nvPr>
            <p:ph type="title" hasCustomPrompt="1"/>
          </p:nvPr>
        </p:nvSpPr>
        <p:spPr/>
        <p:txBody>
          <a:bodyPr/>
          <a:lstStyle>
            <a:lvl1pPr>
              <a:defRPr>
                <a:solidFill>
                  <a:schemeClr val="accent1"/>
                </a:solidFill>
              </a:defRPr>
            </a:lvl1pPr>
          </a:lstStyle>
          <a:p>
            <a:r>
              <a:rPr lang="en-US" dirty="0"/>
              <a:t>Click to add title</a:t>
            </a:r>
            <a:endParaRPr lang="en-GB" dirty="0"/>
          </a:p>
        </p:txBody>
      </p:sp>
      <p:sp>
        <p:nvSpPr>
          <p:cNvPr id="3" name="Picture Placeholder 22">
            <a:extLst>
              <a:ext uri="{FF2B5EF4-FFF2-40B4-BE49-F238E27FC236}">
                <a16:creationId xmlns:a16="http://schemas.microsoft.com/office/drawing/2014/main" id="{79FAB9FF-C256-4241-BF15-7531CDB7CDB6}"/>
              </a:ext>
            </a:extLst>
          </p:cNvPr>
          <p:cNvSpPr>
            <a:spLocks noGrp="1"/>
          </p:cNvSpPr>
          <p:nvPr>
            <p:ph type="pic" sz="quarter" idx="14" hasCustomPrompt="1"/>
          </p:nvPr>
        </p:nvSpPr>
        <p:spPr bwMode="black">
          <a:xfrm>
            <a:off x="6175375" y="1778000"/>
            <a:ext cx="2611437" cy="1897063"/>
          </a:xfrm>
          <a:custGeom>
            <a:avLst/>
            <a:gdLst>
              <a:gd name="connsiteX0" fmla="*/ 0 w 3048000"/>
              <a:gd name="connsiteY0" fmla="*/ 0 h 2068512"/>
              <a:gd name="connsiteX1" fmla="*/ 3048000 w 3048000"/>
              <a:gd name="connsiteY1" fmla="*/ 0 h 2068512"/>
              <a:gd name="connsiteX2" fmla="*/ 3048000 w 3048000"/>
              <a:gd name="connsiteY2" fmla="*/ 2068512 h 2068512"/>
              <a:gd name="connsiteX3" fmla="*/ 0 w 3048000"/>
              <a:gd name="connsiteY3" fmla="*/ 2068512 h 2068512"/>
            </a:gdLst>
            <a:ahLst/>
            <a:cxnLst>
              <a:cxn ang="0">
                <a:pos x="connsiteX0" y="connsiteY0"/>
              </a:cxn>
              <a:cxn ang="0">
                <a:pos x="connsiteX1" y="connsiteY1"/>
              </a:cxn>
              <a:cxn ang="0">
                <a:pos x="connsiteX2" y="connsiteY2"/>
              </a:cxn>
              <a:cxn ang="0">
                <a:pos x="connsiteX3" y="connsiteY3"/>
              </a:cxn>
            </a:cxnLst>
            <a:rect l="l" t="t" r="r" b="b"/>
            <a:pathLst>
              <a:path w="3048000" h="2068512">
                <a:moveTo>
                  <a:pt x="0" y="0"/>
                </a:moveTo>
                <a:lnTo>
                  <a:pt x="3048000" y="0"/>
                </a:lnTo>
                <a:lnTo>
                  <a:pt x="3048000" y="2068512"/>
                </a:lnTo>
                <a:lnTo>
                  <a:pt x="0" y="2068512"/>
                </a:lnTo>
                <a:close/>
              </a:path>
            </a:pathLst>
          </a:custGeom>
          <a:solidFill>
            <a:schemeClr val="bg1">
              <a:lumMod val="65000"/>
            </a:schemeClr>
          </a:solidFill>
        </p:spPr>
        <p:txBody>
          <a:bodyPr wrap="square" anchor="ctr">
            <a:noAutofit/>
          </a:bodyPr>
          <a:lstStyle>
            <a:lvl1pPr algn="ctr">
              <a:defRPr>
                <a:solidFill>
                  <a:schemeClr val="bg1"/>
                </a:solidFill>
              </a:defRPr>
            </a:lvl1pPr>
          </a:lstStyle>
          <a:p>
            <a:r>
              <a:rPr lang="en-GB" dirty="0"/>
              <a:t>Picture</a:t>
            </a:r>
          </a:p>
        </p:txBody>
      </p:sp>
      <p:sp>
        <p:nvSpPr>
          <p:cNvPr id="6" name="Text Placeholder 8">
            <a:extLst>
              <a:ext uri="{FF2B5EF4-FFF2-40B4-BE49-F238E27FC236}">
                <a16:creationId xmlns:a16="http://schemas.microsoft.com/office/drawing/2014/main" id="{DA0EB980-B08A-464E-8F88-0360BE6924C3}"/>
              </a:ext>
            </a:extLst>
          </p:cNvPr>
          <p:cNvSpPr>
            <a:spLocks noGrp="1"/>
          </p:cNvSpPr>
          <p:nvPr>
            <p:ph type="body" sz="quarter" idx="13" hasCustomPrompt="1"/>
          </p:nvPr>
        </p:nvSpPr>
        <p:spPr>
          <a:xfrm>
            <a:off x="636587" y="1150620"/>
            <a:ext cx="10918825" cy="253177"/>
          </a:xfrm>
          <a:prstGeom prst="rect">
            <a:avLst/>
          </a:prstGeom>
        </p:spPr>
        <p:txBody>
          <a:bodyPr>
            <a:noAutofit/>
          </a:bodyPr>
          <a:lstStyle>
            <a:lvl1pPr>
              <a:defRPr sz="20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
        <p:nvSpPr>
          <p:cNvPr id="8" name="Picture Placeholder 22">
            <a:extLst>
              <a:ext uri="{FF2B5EF4-FFF2-40B4-BE49-F238E27FC236}">
                <a16:creationId xmlns:a16="http://schemas.microsoft.com/office/drawing/2014/main" id="{83E78FF2-65CD-449B-9922-E85566DE6DDF}"/>
              </a:ext>
            </a:extLst>
          </p:cNvPr>
          <p:cNvSpPr>
            <a:spLocks noGrp="1"/>
          </p:cNvSpPr>
          <p:nvPr>
            <p:ph type="pic" sz="quarter" idx="20" hasCustomPrompt="1"/>
          </p:nvPr>
        </p:nvSpPr>
        <p:spPr bwMode="black">
          <a:xfrm>
            <a:off x="8943975" y="1778000"/>
            <a:ext cx="2611437" cy="1897063"/>
          </a:xfrm>
          <a:custGeom>
            <a:avLst/>
            <a:gdLst>
              <a:gd name="connsiteX0" fmla="*/ 0 w 3048000"/>
              <a:gd name="connsiteY0" fmla="*/ 0 h 2068512"/>
              <a:gd name="connsiteX1" fmla="*/ 3048000 w 3048000"/>
              <a:gd name="connsiteY1" fmla="*/ 0 h 2068512"/>
              <a:gd name="connsiteX2" fmla="*/ 3048000 w 3048000"/>
              <a:gd name="connsiteY2" fmla="*/ 2068512 h 2068512"/>
              <a:gd name="connsiteX3" fmla="*/ 0 w 3048000"/>
              <a:gd name="connsiteY3" fmla="*/ 2068512 h 2068512"/>
            </a:gdLst>
            <a:ahLst/>
            <a:cxnLst>
              <a:cxn ang="0">
                <a:pos x="connsiteX0" y="connsiteY0"/>
              </a:cxn>
              <a:cxn ang="0">
                <a:pos x="connsiteX1" y="connsiteY1"/>
              </a:cxn>
              <a:cxn ang="0">
                <a:pos x="connsiteX2" y="connsiteY2"/>
              </a:cxn>
              <a:cxn ang="0">
                <a:pos x="connsiteX3" y="connsiteY3"/>
              </a:cxn>
            </a:cxnLst>
            <a:rect l="l" t="t" r="r" b="b"/>
            <a:pathLst>
              <a:path w="3048000" h="2068512">
                <a:moveTo>
                  <a:pt x="0" y="0"/>
                </a:moveTo>
                <a:lnTo>
                  <a:pt x="3048000" y="0"/>
                </a:lnTo>
                <a:lnTo>
                  <a:pt x="3048000" y="2068512"/>
                </a:lnTo>
                <a:lnTo>
                  <a:pt x="0" y="2068512"/>
                </a:lnTo>
                <a:close/>
              </a:path>
            </a:pathLst>
          </a:custGeom>
          <a:solidFill>
            <a:schemeClr val="bg1">
              <a:lumMod val="65000"/>
            </a:schemeClr>
          </a:solidFill>
        </p:spPr>
        <p:txBody>
          <a:bodyPr wrap="square" anchor="ctr">
            <a:noAutofit/>
          </a:bodyPr>
          <a:lstStyle>
            <a:lvl1pPr algn="ctr">
              <a:defRPr>
                <a:solidFill>
                  <a:schemeClr val="bg1"/>
                </a:solidFill>
              </a:defRPr>
            </a:lvl1pPr>
          </a:lstStyle>
          <a:p>
            <a:r>
              <a:rPr lang="en-GB" dirty="0"/>
              <a:t>Picture</a:t>
            </a:r>
          </a:p>
        </p:txBody>
      </p:sp>
      <p:sp>
        <p:nvSpPr>
          <p:cNvPr id="9" name="Picture Placeholder 22">
            <a:extLst>
              <a:ext uri="{FF2B5EF4-FFF2-40B4-BE49-F238E27FC236}">
                <a16:creationId xmlns:a16="http://schemas.microsoft.com/office/drawing/2014/main" id="{24E6A35B-2075-4651-90CA-5E1A10A1FF7A}"/>
              </a:ext>
            </a:extLst>
          </p:cNvPr>
          <p:cNvSpPr>
            <a:spLocks noGrp="1"/>
          </p:cNvSpPr>
          <p:nvPr>
            <p:ph type="pic" sz="quarter" idx="21" hasCustomPrompt="1"/>
          </p:nvPr>
        </p:nvSpPr>
        <p:spPr bwMode="black">
          <a:xfrm>
            <a:off x="6175375" y="3848100"/>
            <a:ext cx="2611437" cy="1897063"/>
          </a:xfrm>
          <a:custGeom>
            <a:avLst/>
            <a:gdLst>
              <a:gd name="connsiteX0" fmla="*/ 0 w 3048000"/>
              <a:gd name="connsiteY0" fmla="*/ 0 h 2068512"/>
              <a:gd name="connsiteX1" fmla="*/ 3048000 w 3048000"/>
              <a:gd name="connsiteY1" fmla="*/ 0 h 2068512"/>
              <a:gd name="connsiteX2" fmla="*/ 3048000 w 3048000"/>
              <a:gd name="connsiteY2" fmla="*/ 2068512 h 2068512"/>
              <a:gd name="connsiteX3" fmla="*/ 0 w 3048000"/>
              <a:gd name="connsiteY3" fmla="*/ 2068512 h 2068512"/>
            </a:gdLst>
            <a:ahLst/>
            <a:cxnLst>
              <a:cxn ang="0">
                <a:pos x="connsiteX0" y="connsiteY0"/>
              </a:cxn>
              <a:cxn ang="0">
                <a:pos x="connsiteX1" y="connsiteY1"/>
              </a:cxn>
              <a:cxn ang="0">
                <a:pos x="connsiteX2" y="connsiteY2"/>
              </a:cxn>
              <a:cxn ang="0">
                <a:pos x="connsiteX3" y="connsiteY3"/>
              </a:cxn>
            </a:cxnLst>
            <a:rect l="l" t="t" r="r" b="b"/>
            <a:pathLst>
              <a:path w="3048000" h="2068512">
                <a:moveTo>
                  <a:pt x="0" y="0"/>
                </a:moveTo>
                <a:lnTo>
                  <a:pt x="3048000" y="0"/>
                </a:lnTo>
                <a:lnTo>
                  <a:pt x="3048000" y="2068512"/>
                </a:lnTo>
                <a:lnTo>
                  <a:pt x="0" y="2068512"/>
                </a:lnTo>
                <a:close/>
              </a:path>
            </a:pathLst>
          </a:custGeom>
          <a:solidFill>
            <a:schemeClr val="bg1">
              <a:lumMod val="65000"/>
            </a:schemeClr>
          </a:solidFill>
        </p:spPr>
        <p:txBody>
          <a:bodyPr wrap="square" anchor="ctr">
            <a:noAutofit/>
          </a:bodyPr>
          <a:lstStyle>
            <a:lvl1pPr algn="ctr">
              <a:defRPr>
                <a:solidFill>
                  <a:schemeClr val="bg1"/>
                </a:solidFill>
              </a:defRPr>
            </a:lvl1pPr>
          </a:lstStyle>
          <a:p>
            <a:r>
              <a:rPr lang="en-GB" dirty="0"/>
              <a:t>Picture</a:t>
            </a:r>
          </a:p>
        </p:txBody>
      </p:sp>
      <p:sp>
        <p:nvSpPr>
          <p:cNvPr id="10" name="Picture Placeholder 22">
            <a:extLst>
              <a:ext uri="{FF2B5EF4-FFF2-40B4-BE49-F238E27FC236}">
                <a16:creationId xmlns:a16="http://schemas.microsoft.com/office/drawing/2014/main" id="{FFA1480F-7652-4160-9E06-FB4318D98A1E}"/>
              </a:ext>
            </a:extLst>
          </p:cNvPr>
          <p:cNvSpPr>
            <a:spLocks noGrp="1"/>
          </p:cNvSpPr>
          <p:nvPr>
            <p:ph type="pic" sz="quarter" idx="22" hasCustomPrompt="1"/>
          </p:nvPr>
        </p:nvSpPr>
        <p:spPr bwMode="black">
          <a:xfrm>
            <a:off x="8943975" y="3848100"/>
            <a:ext cx="2611437" cy="1897063"/>
          </a:xfrm>
          <a:custGeom>
            <a:avLst/>
            <a:gdLst>
              <a:gd name="connsiteX0" fmla="*/ 0 w 3048000"/>
              <a:gd name="connsiteY0" fmla="*/ 0 h 2068512"/>
              <a:gd name="connsiteX1" fmla="*/ 3048000 w 3048000"/>
              <a:gd name="connsiteY1" fmla="*/ 0 h 2068512"/>
              <a:gd name="connsiteX2" fmla="*/ 3048000 w 3048000"/>
              <a:gd name="connsiteY2" fmla="*/ 2068512 h 2068512"/>
              <a:gd name="connsiteX3" fmla="*/ 0 w 3048000"/>
              <a:gd name="connsiteY3" fmla="*/ 2068512 h 2068512"/>
            </a:gdLst>
            <a:ahLst/>
            <a:cxnLst>
              <a:cxn ang="0">
                <a:pos x="connsiteX0" y="connsiteY0"/>
              </a:cxn>
              <a:cxn ang="0">
                <a:pos x="connsiteX1" y="connsiteY1"/>
              </a:cxn>
              <a:cxn ang="0">
                <a:pos x="connsiteX2" y="connsiteY2"/>
              </a:cxn>
              <a:cxn ang="0">
                <a:pos x="connsiteX3" y="connsiteY3"/>
              </a:cxn>
            </a:cxnLst>
            <a:rect l="l" t="t" r="r" b="b"/>
            <a:pathLst>
              <a:path w="3048000" h="2068512">
                <a:moveTo>
                  <a:pt x="0" y="0"/>
                </a:moveTo>
                <a:lnTo>
                  <a:pt x="3048000" y="0"/>
                </a:lnTo>
                <a:lnTo>
                  <a:pt x="3048000" y="2068512"/>
                </a:lnTo>
                <a:lnTo>
                  <a:pt x="0" y="2068512"/>
                </a:lnTo>
                <a:close/>
              </a:path>
            </a:pathLst>
          </a:custGeom>
          <a:solidFill>
            <a:schemeClr val="bg1">
              <a:lumMod val="65000"/>
            </a:schemeClr>
          </a:solidFill>
        </p:spPr>
        <p:txBody>
          <a:bodyPr wrap="square" anchor="ctr">
            <a:noAutofit/>
          </a:bodyPr>
          <a:lstStyle>
            <a:lvl1pPr algn="ctr">
              <a:defRPr>
                <a:solidFill>
                  <a:schemeClr val="bg1"/>
                </a:solidFill>
              </a:defRPr>
            </a:lvl1pPr>
          </a:lstStyle>
          <a:p>
            <a:r>
              <a:rPr lang="en-GB" dirty="0"/>
              <a:t>Picture</a:t>
            </a:r>
          </a:p>
        </p:txBody>
      </p:sp>
      <p:sp>
        <p:nvSpPr>
          <p:cNvPr id="12" name="Text Placeholder 11">
            <a:extLst>
              <a:ext uri="{FF2B5EF4-FFF2-40B4-BE49-F238E27FC236}">
                <a16:creationId xmlns:a16="http://schemas.microsoft.com/office/drawing/2014/main" id="{EAC87912-648E-41DF-B401-E65D08F32A0F}"/>
              </a:ext>
            </a:extLst>
          </p:cNvPr>
          <p:cNvSpPr>
            <a:spLocks noGrp="1"/>
          </p:cNvSpPr>
          <p:nvPr>
            <p:ph type="body" sz="quarter" idx="23"/>
          </p:nvPr>
        </p:nvSpPr>
        <p:spPr>
          <a:xfrm>
            <a:off x="636588" y="1778000"/>
            <a:ext cx="5378450" cy="3967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3114644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36586" y="1777999"/>
            <a:ext cx="5378451" cy="39671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8"/>
          <p:cNvSpPr>
            <a:spLocks noGrp="1"/>
          </p:cNvSpPr>
          <p:nvPr>
            <p:ph type="pic" sz="quarter" idx="13" hasCustomPrompt="1"/>
          </p:nvPr>
        </p:nvSpPr>
        <p:spPr bwMode="ltGray">
          <a:xfrm>
            <a:off x="6175376" y="620713"/>
            <a:ext cx="5380037" cy="5124450"/>
          </a:xfrm>
          <a:prstGeom prst="rect">
            <a:avLst/>
          </a:prstGeom>
          <a:solidFill>
            <a:schemeClr val="bg1">
              <a:lumMod val="65000"/>
            </a:schemeClr>
          </a:solidFill>
        </p:spPr>
        <p:txBody>
          <a:bodyPr anchor="ctr"/>
          <a:lstStyle>
            <a:lvl1pPr algn="ctr">
              <a:defRPr>
                <a:solidFill>
                  <a:schemeClr val="bg1"/>
                </a:solidFill>
              </a:defRPr>
            </a:lvl1pPr>
          </a:lstStyle>
          <a:p>
            <a:pPr lvl="0" algn="ctr"/>
            <a:r>
              <a:rPr lang="en-GB" dirty="0"/>
              <a:t>Insert picture here</a:t>
            </a:r>
          </a:p>
        </p:txBody>
      </p:sp>
      <p:sp>
        <p:nvSpPr>
          <p:cNvPr id="2" name="Title 1">
            <a:extLst>
              <a:ext uri="{FF2B5EF4-FFF2-40B4-BE49-F238E27FC236}">
                <a16:creationId xmlns:a16="http://schemas.microsoft.com/office/drawing/2014/main" id="{F6246264-C976-4438-9DBF-E9A42A636303}"/>
              </a:ext>
            </a:extLst>
          </p:cNvPr>
          <p:cNvSpPr>
            <a:spLocks noGrp="1"/>
          </p:cNvSpPr>
          <p:nvPr>
            <p:ph type="title" hasCustomPrompt="1"/>
          </p:nvPr>
        </p:nvSpPr>
        <p:spPr>
          <a:xfrm>
            <a:off x="636588" y="573406"/>
            <a:ext cx="5378449" cy="577214"/>
          </a:xfrm>
        </p:spPr>
        <p:txBody>
          <a:bodyPr/>
          <a:lstStyle>
            <a:lvl1pPr>
              <a:defRPr>
                <a:solidFill>
                  <a:schemeClr val="accent1"/>
                </a:solidFill>
              </a:defRPr>
            </a:lvl1pPr>
          </a:lstStyle>
          <a:p>
            <a:r>
              <a:rPr lang="en-US" dirty="0"/>
              <a:t>Click to add title</a:t>
            </a:r>
            <a:endParaRPr lang="en-GB" dirty="0"/>
          </a:p>
        </p:txBody>
      </p:sp>
      <p:sp>
        <p:nvSpPr>
          <p:cNvPr id="7" name="Text Placeholder 8">
            <a:extLst>
              <a:ext uri="{FF2B5EF4-FFF2-40B4-BE49-F238E27FC236}">
                <a16:creationId xmlns:a16="http://schemas.microsoft.com/office/drawing/2014/main" id="{0BF9D512-BCB9-4ED0-8727-A9FB631273D8}"/>
              </a:ext>
            </a:extLst>
          </p:cNvPr>
          <p:cNvSpPr>
            <a:spLocks noGrp="1"/>
          </p:cNvSpPr>
          <p:nvPr>
            <p:ph type="body" sz="quarter" idx="14" hasCustomPrompt="1"/>
          </p:nvPr>
        </p:nvSpPr>
        <p:spPr>
          <a:xfrm>
            <a:off x="636587" y="1150620"/>
            <a:ext cx="5378449" cy="253637"/>
          </a:xfrm>
          <a:prstGeom prst="rect">
            <a:avLst/>
          </a:prstGeom>
        </p:spPr>
        <p:txBody>
          <a:bodyPr>
            <a:noAutofit/>
          </a:bodyPr>
          <a:lstStyle>
            <a:lvl1pPr>
              <a:defRPr sz="2000" baseline="0">
                <a:solidFill>
                  <a:schemeClr val="accent1"/>
                </a:solidFill>
              </a:defRPr>
            </a:lvl1pPr>
            <a:lvl2pPr>
              <a:defRPr sz="1200"/>
            </a:lvl2pPr>
            <a:lvl3pPr>
              <a:defRPr sz="1200"/>
            </a:lvl3pPr>
            <a:lvl4pPr>
              <a:defRPr sz="1050"/>
            </a:lvl4pPr>
            <a:lvl5pPr>
              <a:defRPr sz="1200"/>
            </a:lvl5pPr>
          </a:lstStyle>
          <a:p>
            <a:pPr lvl="0"/>
            <a:r>
              <a:rPr lang="en-US" dirty="0"/>
              <a:t>Click to add subtitle</a:t>
            </a:r>
            <a:endParaRPr lang="en-GB" dirty="0"/>
          </a:p>
        </p:txBody>
      </p:sp>
    </p:spTree>
    <p:extLst>
      <p:ext uri="{BB962C8B-B14F-4D97-AF65-F5344CB8AC3E}">
        <p14:creationId xmlns:p14="http://schemas.microsoft.com/office/powerpoint/2010/main" val="8163275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Slide_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925382-A283-4E53-B32E-899C2B2D828A}"/>
              </a:ext>
            </a:extLst>
          </p:cNvPr>
          <p:cNvPicPr>
            <a:picLocks noChangeAspect="1"/>
          </p:cNvPicPr>
          <p:nvPr userDrawn="1"/>
        </p:nvPicPr>
        <p:blipFill rotWithShape="1">
          <a:blip r:embed="rId2"/>
          <a:srcRect l="287" t="14043" r="7903" b="19268"/>
          <a:stretch/>
        </p:blipFill>
        <p:spPr>
          <a:xfrm>
            <a:off x="0" y="0"/>
            <a:ext cx="12192000" cy="5903913"/>
          </a:xfrm>
          <a:prstGeom prst="rect">
            <a:avLst/>
          </a:prstGeom>
        </p:spPr>
      </p:pic>
      <p:sp>
        <p:nvSpPr>
          <p:cNvPr id="2" name="Title 1"/>
          <p:cNvSpPr>
            <a:spLocks noGrp="1"/>
          </p:cNvSpPr>
          <p:nvPr>
            <p:ph type="ctrTitle" hasCustomPrompt="1"/>
          </p:nvPr>
        </p:nvSpPr>
        <p:spPr>
          <a:xfrm>
            <a:off x="636588" y="635000"/>
            <a:ext cx="6302375" cy="1823253"/>
          </a:xfrm>
          <a:prstGeom prst="rect">
            <a:avLst/>
          </a:prstGeom>
        </p:spPr>
        <p:txBody>
          <a:bodyPr anchor="t">
            <a:noAutofit/>
          </a:bodyPr>
          <a:lstStyle>
            <a:lvl1pPr algn="l">
              <a:lnSpc>
                <a:spcPct val="80000"/>
              </a:lnSpc>
              <a:defRPr sz="6600" spc="90" baseline="0">
                <a:solidFill>
                  <a:schemeClr val="bg1"/>
                </a:solidFill>
                <a:effectLst>
                  <a:outerShdw blurRad="317500" dist="38100" dir="2700000" algn="tl" rotWithShape="0">
                    <a:prstClr val="black">
                      <a:alpha val="50000"/>
                    </a:prstClr>
                  </a:outerShdw>
                </a:effectLst>
              </a:defRPr>
            </a:lvl1pPr>
          </a:lstStyle>
          <a:p>
            <a:r>
              <a:rPr lang="en-US" dirty="0"/>
              <a:t>Click here</a:t>
            </a:r>
            <a:br>
              <a:rPr lang="en-US" dirty="0"/>
            </a:br>
            <a:r>
              <a:rPr lang="en-US" dirty="0"/>
              <a:t>to add title</a:t>
            </a:r>
          </a:p>
        </p:txBody>
      </p:sp>
      <p:pic>
        <p:nvPicPr>
          <p:cNvPr id="9" name="Picture 8">
            <a:extLst>
              <a:ext uri="{FF2B5EF4-FFF2-40B4-BE49-F238E27FC236}">
                <a16:creationId xmlns:a16="http://schemas.microsoft.com/office/drawing/2014/main" id="{3FB65DA0-EED5-4E13-B40D-B63236343C33}"/>
              </a:ext>
            </a:extLst>
          </p:cNvPr>
          <p:cNvPicPr>
            <a:picLocks noChangeAspect="1"/>
          </p:cNvPicPr>
          <p:nvPr userDrawn="1"/>
        </p:nvPicPr>
        <p:blipFill>
          <a:blip r:embed="rId3"/>
          <a:stretch>
            <a:fillRect/>
          </a:stretch>
        </p:blipFill>
        <p:spPr>
          <a:xfrm>
            <a:off x="10772775" y="6221719"/>
            <a:ext cx="1112520" cy="327672"/>
          </a:xfrm>
          <a:prstGeom prst="rect">
            <a:avLst/>
          </a:prstGeom>
        </p:spPr>
      </p:pic>
      <p:sp>
        <p:nvSpPr>
          <p:cNvPr id="6" name="Subtitle 2">
            <a:extLst>
              <a:ext uri="{FF2B5EF4-FFF2-40B4-BE49-F238E27FC236}">
                <a16:creationId xmlns:a16="http://schemas.microsoft.com/office/drawing/2014/main" id="{4526FD41-E817-DE42-BB93-ADDB4D33D1ED}"/>
              </a:ext>
            </a:extLst>
          </p:cNvPr>
          <p:cNvSpPr>
            <a:spLocks noGrp="1"/>
          </p:cNvSpPr>
          <p:nvPr>
            <p:ph type="subTitle" idx="1" hasCustomPrompt="1"/>
          </p:nvPr>
        </p:nvSpPr>
        <p:spPr>
          <a:xfrm>
            <a:off x="636589" y="2458253"/>
            <a:ext cx="6302374" cy="1386672"/>
          </a:xfrm>
          <a:prstGeom prst="rect">
            <a:avLst/>
          </a:prstGeom>
        </p:spPr>
        <p:txBody>
          <a:bodyPr anchor="t"/>
          <a:lst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3600" b="1" kern="1200" dirty="0">
                <a:solidFill>
                  <a:schemeClr val="bg1"/>
                </a:solidFill>
                <a:effectLst>
                  <a:outerShdw blurRad="546100" dist="38100" dir="5400000" algn="t" rotWithShape="0">
                    <a:prstClr val="black">
                      <a:alpha val="77000"/>
                    </a:prstClr>
                  </a:outerShdw>
                </a:effectLst>
                <a:latin typeface="TESCO Modern" panose="0200050603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For subtitle only</a:t>
            </a:r>
          </a:p>
        </p:txBody>
      </p:sp>
      <p:sp>
        <p:nvSpPr>
          <p:cNvPr id="5" name="Text Placeholder 4">
            <a:extLst>
              <a:ext uri="{FF2B5EF4-FFF2-40B4-BE49-F238E27FC236}">
                <a16:creationId xmlns:a16="http://schemas.microsoft.com/office/drawing/2014/main" id="{B2250293-381B-0C44-A980-D0EA78AFE1E0}"/>
              </a:ext>
            </a:extLst>
          </p:cNvPr>
          <p:cNvSpPr>
            <a:spLocks noGrp="1"/>
          </p:cNvSpPr>
          <p:nvPr>
            <p:ph type="body" sz="quarter" idx="10" hasCustomPrompt="1"/>
          </p:nvPr>
        </p:nvSpPr>
        <p:spPr>
          <a:xfrm>
            <a:off x="636588" y="4168239"/>
            <a:ext cx="6302375" cy="1114961"/>
          </a:xfrm>
        </p:spPr>
        <p:txBody>
          <a:bodyPr anchor="b"/>
          <a:lstStyle>
            <a:lvl1pPr>
              <a:defRPr sz="2400" b="0">
                <a:solidFill>
                  <a:schemeClr val="bg1"/>
                </a:solidFill>
                <a:effectLst>
                  <a:outerShdw blurRad="254000" dist="38100" dir="2700000" sx="101000" sy="101000" algn="tl" rotWithShape="0">
                    <a:prstClr val="black">
                      <a:alpha val="30000"/>
                    </a:prstClr>
                  </a:outerShdw>
                </a:effectLst>
              </a:defRPr>
            </a:lvl1pPr>
          </a:lstStyle>
          <a:p>
            <a:pPr lvl="0"/>
            <a:r>
              <a:rPr lang="en-GB" dirty="0"/>
              <a:t>For presenter’s name or date only</a:t>
            </a:r>
            <a:endParaRPr lang="en-US" dirty="0"/>
          </a:p>
        </p:txBody>
      </p:sp>
    </p:spTree>
    <p:extLst>
      <p:ext uri="{BB962C8B-B14F-4D97-AF65-F5344CB8AC3E}">
        <p14:creationId xmlns:p14="http://schemas.microsoft.com/office/powerpoint/2010/main" val="1626789626"/>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13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Slide_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8078E1-95BA-4758-818E-17B09711FDFC}"/>
              </a:ext>
            </a:extLst>
          </p:cNvPr>
          <p:cNvPicPr>
            <a:picLocks noChangeAspect="1"/>
          </p:cNvPicPr>
          <p:nvPr userDrawn="1"/>
        </p:nvPicPr>
        <p:blipFill rotWithShape="1">
          <a:blip r:embed="rId2"/>
          <a:srcRect t="11992" r="15570" b="32806"/>
          <a:stretch/>
        </p:blipFill>
        <p:spPr>
          <a:xfrm>
            <a:off x="1" y="0"/>
            <a:ext cx="12192000" cy="5903913"/>
          </a:xfrm>
          <a:prstGeom prst="rect">
            <a:avLst/>
          </a:prstGeom>
        </p:spPr>
      </p:pic>
      <p:sp>
        <p:nvSpPr>
          <p:cNvPr id="10" name="Title 1"/>
          <p:cNvSpPr>
            <a:spLocks noGrp="1"/>
          </p:cNvSpPr>
          <p:nvPr>
            <p:ph type="ctrTitle" hasCustomPrompt="1"/>
          </p:nvPr>
        </p:nvSpPr>
        <p:spPr>
          <a:xfrm>
            <a:off x="636588" y="635000"/>
            <a:ext cx="6302375" cy="1823253"/>
          </a:xfrm>
          <a:prstGeom prst="rect">
            <a:avLst/>
          </a:prstGeom>
        </p:spPr>
        <p:txBody>
          <a:bodyPr anchor="t">
            <a:noAutofit/>
          </a:bodyPr>
          <a:lstStyle>
            <a:lvl1pPr algn="l">
              <a:lnSpc>
                <a:spcPct val="80000"/>
              </a:lnSpc>
              <a:defRPr sz="6600" spc="90" baseline="0">
                <a:solidFill>
                  <a:schemeClr val="bg1"/>
                </a:solidFill>
                <a:effectLst>
                  <a:outerShdw blurRad="495300" dist="50800" dir="5400000" algn="ctr" rotWithShape="0">
                    <a:srgbClr val="000000">
                      <a:alpha val="99000"/>
                    </a:srgbClr>
                  </a:outerShdw>
                </a:effectLst>
              </a:defRPr>
            </a:lvl1pPr>
          </a:lstStyle>
          <a:p>
            <a:r>
              <a:rPr lang="en-US" dirty="0"/>
              <a:t>Click here</a:t>
            </a:r>
            <a:br>
              <a:rPr lang="en-US" dirty="0"/>
            </a:br>
            <a:r>
              <a:rPr lang="en-US" dirty="0"/>
              <a:t>to add title</a:t>
            </a:r>
          </a:p>
        </p:txBody>
      </p:sp>
      <p:pic>
        <p:nvPicPr>
          <p:cNvPr id="11" name="Picture 10">
            <a:extLst>
              <a:ext uri="{FF2B5EF4-FFF2-40B4-BE49-F238E27FC236}">
                <a16:creationId xmlns:a16="http://schemas.microsoft.com/office/drawing/2014/main" id="{BFD98B72-53D8-41DD-B836-0D58E71DF6A5}"/>
              </a:ext>
            </a:extLst>
          </p:cNvPr>
          <p:cNvPicPr>
            <a:picLocks noChangeAspect="1"/>
          </p:cNvPicPr>
          <p:nvPr userDrawn="1"/>
        </p:nvPicPr>
        <p:blipFill>
          <a:blip r:embed="rId3"/>
          <a:stretch>
            <a:fillRect/>
          </a:stretch>
        </p:blipFill>
        <p:spPr>
          <a:xfrm>
            <a:off x="10772775" y="6221719"/>
            <a:ext cx="1112520" cy="327672"/>
          </a:xfrm>
          <a:prstGeom prst="rect">
            <a:avLst/>
          </a:prstGeom>
        </p:spPr>
      </p:pic>
      <p:sp>
        <p:nvSpPr>
          <p:cNvPr id="6" name="Subtitle 2">
            <a:extLst>
              <a:ext uri="{FF2B5EF4-FFF2-40B4-BE49-F238E27FC236}">
                <a16:creationId xmlns:a16="http://schemas.microsoft.com/office/drawing/2014/main" id="{2C36C3E8-006C-FB41-8B7C-B9D73DAC27D4}"/>
              </a:ext>
            </a:extLst>
          </p:cNvPr>
          <p:cNvSpPr>
            <a:spLocks noGrp="1"/>
          </p:cNvSpPr>
          <p:nvPr>
            <p:ph type="subTitle" idx="1" hasCustomPrompt="1"/>
          </p:nvPr>
        </p:nvSpPr>
        <p:spPr>
          <a:xfrm>
            <a:off x="636589" y="2458253"/>
            <a:ext cx="6302374" cy="1386672"/>
          </a:xfrm>
          <a:prstGeom prst="rect">
            <a:avLst/>
          </a:prstGeom>
        </p:spPr>
        <p:txBody>
          <a:bodyPr anchor="t"/>
          <a:lst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3600" b="1" kern="1200" dirty="0">
                <a:solidFill>
                  <a:schemeClr val="bg1"/>
                </a:solidFill>
                <a:effectLst>
                  <a:outerShdw blurRad="546100" dist="38100" dir="5400000" algn="t" rotWithShape="0">
                    <a:prstClr val="black">
                      <a:alpha val="77000"/>
                    </a:prstClr>
                  </a:outerShdw>
                </a:effectLst>
                <a:latin typeface="TESCO Modern" panose="0200050603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For subtitle only</a:t>
            </a:r>
          </a:p>
        </p:txBody>
      </p:sp>
      <p:sp>
        <p:nvSpPr>
          <p:cNvPr id="7" name="Text Placeholder 4">
            <a:extLst>
              <a:ext uri="{FF2B5EF4-FFF2-40B4-BE49-F238E27FC236}">
                <a16:creationId xmlns:a16="http://schemas.microsoft.com/office/drawing/2014/main" id="{DD5899DB-3C46-5742-AF07-64CF07588C79}"/>
              </a:ext>
            </a:extLst>
          </p:cNvPr>
          <p:cNvSpPr>
            <a:spLocks noGrp="1"/>
          </p:cNvSpPr>
          <p:nvPr>
            <p:ph type="body" sz="quarter" idx="10" hasCustomPrompt="1"/>
          </p:nvPr>
        </p:nvSpPr>
        <p:spPr>
          <a:xfrm>
            <a:off x="636588" y="4168239"/>
            <a:ext cx="6302375" cy="1114961"/>
          </a:xfrm>
        </p:spPr>
        <p:txBody>
          <a:bodyPr anchor="b"/>
          <a:lstStyle>
            <a:lvl1pPr>
              <a:defRPr sz="2400" b="0">
                <a:solidFill>
                  <a:schemeClr val="bg1"/>
                </a:solidFill>
                <a:effectLst>
                  <a:outerShdw blurRad="254000" dist="38100" dir="2700000" sx="101000" sy="101000" algn="tl" rotWithShape="0">
                    <a:prstClr val="black">
                      <a:alpha val="30000"/>
                    </a:prstClr>
                  </a:outerShdw>
                </a:effectLst>
              </a:defRPr>
            </a:lvl1pPr>
          </a:lstStyle>
          <a:p>
            <a:pPr lvl="0"/>
            <a:r>
              <a:rPr lang="en-GB" dirty="0"/>
              <a:t>For presenter’s name or date only</a:t>
            </a:r>
            <a:endParaRPr lang="en-US" dirty="0"/>
          </a:p>
        </p:txBody>
      </p:sp>
    </p:spTree>
    <p:extLst>
      <p:ext uri="{BB962C8B-B14F-4D97-AF65-F5344CB8AC3E}">
        <p14:creationId xmlns:p14="http://schemas.microsoft.com/office/powerpoint/2010/main" val="855300877"/>
      </p:ext>
    </p:extLst>
  </p:cSld>
  <p:clrMapOvr>
    <a:masterClrMapping/>
  </p:clrMapOvr>
  <p:hf hdr="0"/>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Slide_3">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a:ext>
            </a:extLst>
          </a:blip>
          <a:srcRect l="9439" t="19728" r="20872" b="29556"/>
          <a:stretch/>
        </p:blipFill>
        <p:spPr>
          <a:xfrm>
            <a:off x="0" y="0"/>
            <a:ext cx="12192000" cy="5903913"/>
          </a:xfrm>
          <a:prstGeom prst="rect">
            <a:avLst/>
          </a:prstGeom>
        </p:spPr>
      </p:pic>
      <p:sp>
        <p:nvSpPr>
          <p:cNvPr id="10" name="Title 1"/>
          <p:cNvSpPr>
            <a:spLocks noGrp="1"/>
          </p:cNvSpPr>
          <p:nvPr>
            <p:ph type="ctrTitle" hasCustomPrompt="1"/>
          </p:nvPr>
        </p:nvSpPr>
        <p:spPr>
          <a:xfrm>
            <a:off x="636588" y="635000"/>
            <a:ext cx="6302375" cy="1823253"/>
          </a:xfrm>
          <a:prstGeom prst="rect">
            <a:avLst/>
          </a:prstGeom>
        </p:spPr>
        <p:txBody>
          <a:bodyPr anchor="t">
            <a:noAutofit/>
          </a:bodyPr>
          <a:lstStyle>
            <a:lvl1pPr algn="l">
              <a:lnSpc>
                <a:spcPct val="80000"/>
              </a:lnSpc>
              <a:defRPr sz="6600" spc="90" baseline="0">
                <a:solidFill>
                  <a:schemeClr val="bg1"/>
                </a:solidFill>
                <a:effectLst>
                  <a:outerShdw blurRad="317500" dist="38100" dir="2700000" algn="tl" rotWithShape="0">
                    <a:prstClr val="black">
                      <a:alpha val="30000"/>
                    </a:prstClr>
                  </a:outerShdw>
                </a:effectLst>
              </a:defRPr>
            </a:lvl1pPr>
          </a:lstStyle>
          <a:p>
            <a:r>
              <a:rPr lang="en-US" dirty="0"/>
              <a:t>Click here </a:t>
            </a:r>
            <a:br>
              <a:rPr lang="en-US" dirty="0"/>
            </a:br>
            <a:r>
              <a:rPr lang="en-US" dirty="0"/>
              <a:t>to add title</a:t>
            </a:r>
          </a:p>
        </p:txBody>
      </p:sp>
      <p:pic>
        <p:nvPicPr>
          <p:cNvPr id="11" name="Picture 10">
            <a:extLst>
              <a:ext uri="{FF2B5EF4-FFF2-40B4-BE49-F238E27FC236}">
                <a16:creationId xmlns:a16="http://schemas.microsoft.com/office/drawing/2014/main" id="{36D35C3A-8C30-4789-9C37-F1247F4BC69D}"/>
              </a:ext>
            </a:extLst>
          </p:cNvPr>
          <p:cNvPicPr>
            <a:picLocks noChangeAspect="1"/>
          </p:cNvPicPr>
          <p:nvPr userDrawn="1"/>
        </p:nvPicPr>
        <p:blipFill>
          <a:blip r:embed="rId3"/>
          <a:stretch>
            <a:fillRect/>
          </a:stretch>
        </p:blipFill>
        <p:spPr>
          <a:xfrm>
            <a:off x="10772775" y="6221719"/>
            <a:ext cx="1112520" cy="327672"/>
          </a:xfrm>
          <a:prstGeom prst="rect">
            <a:avLst/>
          </a:prstGeom>
        </p:spPr>
      </p:pic>
      <p:sp>
        <p:nvSpPr>
          <p:cNvPr id="6" name="Subtitle 2">
            <a:extLst>
              <a:ext uri="{FF2B5EF4-FFF2-40B4-BE49-F238E27FC236}">
                <a16:creationId xmlns:a16="http://schemas.microsoft.com/office/drawing/2014/main" id="{6F86FA3B-0E25-0244-B736-AADDFC4A7F29}"/>
              </a:ext>
            </a:extLst>
          </p:cNvPr>
          <p:cNvSpPr>
            <a:spLocks noGrp="1"/>
          </p:cNvSpPr>
          <p:nvPr>
            <p:ph type="subTitle" idx="1" hasCustomPrompt="1"/>
          </p:nvPr>
        </p:nvSpPr>
        <p:spPr>
          <a:xfrm>
            <a:off x="636589" y="2458253"/>
            <a:ext cx="6302374" cy="1386672"/>
          </a:xfrm>
          <a:prstGeom prst="rect">
            <a:avLst/>
          </a:prstGeom>
        </p:spPr>
        <p:txBody>
          <a:bodyPr anchor="t"/>
          <a:lst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3600" b="1" kern="1200" dirty="0">
                <a:solidFill>
                  <a:schemeClr val="bg1"/>
                </a:solidFill>
                <a:effectLst>
                  <a:outerShdw blurRad="546100" dist="38100" dir="5400000" algn="t" rotWithShape="0">
                    <a:prstClr val="black">
                      <a:alpha val="77000"/>
                    </a:prstClr>
                  </a:outerShdw>
                </a:effectLst>
                <a:latin typeface="TESCO Modern" panose="0200050603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For subtitle only</a:t>
            </a:r>
          </a:p>
        </p:txBody>
      </p:sp>
      <p:sp>
        <p:nvSpPr>
          <p:cNvPr id="7" name="Text Placeholder 4">
            <a:extLst>
              <a:ext uri="{FF2B5EF4-FFF2-40B4-BE49-F238E27FC236}">
                <a16:creationId xmlns:a16="http://schemas.microsoft.com/office/drawing/2014/main" id="{7FF2DB13-342C-6548-A603-01DE207BDA00}"/>
              </a:ext>
            </a:extLst>
          </p:cNvPr>
          <p:cNvSpPr>
            <a:spLocks noGrp="1"/>
          </p:cNvSpPr>
          <p:nvPr>
            <p:ph type="body" sz="quarter" idx="10" hasCustomPrompt="1"/>
          </p:nvPr>
        </p:nvSpPr>
        <p:spPr>
          <a:xfrm>
            <a:off x="636588" y="4168239"/>
            <a:ext cx="6302375" cy="1114961"/>
          </a:xfrm>
        </p:spPr>
        <p:txBody>
          <a:bodyPr anchor="b"/>
          <a:lstStyle>
            <a:lvl1pPr>
              <a:defRPr sz="2400" b="0">
                <a:solidFill>
                  <a:schemeClr val="bg1"/>
                </a:solidFill>
                <a:effectLst>
                  <a:outerShdw blurRad="254000" dist="38100" dir="2700000" sx="101000" sy="101000" algn="tl" rotWithShape="0">
                    <a:prstClr val="black">
                      <a:alpha val="30000"/>
                    </a:prstClr>
                  </a:outerShdw>
                </a:effectLst>
              </a:defRPr>
            </a:lvl1pPr>
          </a:lstStyle>
          <a:p>
            <a:pPr lvl="0"/>
            <a:r>
              <a:rPr lang="en-GB" dirty="0"/>
              <a:t>For presenter’s name or date only</a:t>
            </a:r>
            <a:endParaRPr lang="en-US" dirty="0"/>
          </a:p>
        </p:txBody>
      </p:sp>
    </p:spTree>
    <p:extLst>
      <p:ext uri="{BB962C8B-B14F-4D97-AF65-F5344CB8AC3E}">
        <p14:creationId xmlns:p14="http://schemas.microsoft.com/office/powerpoint/2010/main" val="206462950"/>
      </p:ext>
    </p:extLst>
  </p:cSld>
  <p:clrMapOvr>
    <a:masterClrMapping/>
  </p:clrMapOvr>
  <p:hf hdr="0"/>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Slide_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EC6F76-B308-4585-9C8D-66C72FBBF4FA}"/>
              </a:ext>
            </a:extLst>
          </p:cNvPr>
          <p:cNvPicPr>
            <a:picLocks noChangeAspect="1"/>
          </p:cNvPicPr>
          <p:nvPr userDrawn="1"/>
        </p:nvPicPr>
        <p:blipFill rotWithShape="1">
          <a:blip r:embed="rId2"/>
          <a:srcRect l="445" t="16836" r="26783" b="30304"/>
          <a:stretch/>
        </p:blipFill>
        <p:spPr>
          <a:xfrm>
            <a:off x="0" y="0"/>
            <a:ext cx="12191999" cy="5903913"/>
          </a:xfrm>
          <a:prstGeom prst="rect">
            <a:avLst/>
          </a:prstGeom>
        </p:spPr>
      </p:pic>
      <p:sp>
        <p:nvSpPr>
          <p:cNvPr id="8" name="Subtitle 2"/>
          <p:cNvSpPr>
            <a:spLocks noGrp="1"/>
          </p:cNvSpPr>
          <p:nvPr>
            <p:ph type="subTitle" idx="1" hasCustomPrompt="1"/>
          </p:nvPr>
        </p:nvSpPr>
        <p:spPr>
          <a:xfrm>
            <a:off x="636589" y="2458253"/>
            <a:ext cx="6302374" cy="1386672"/>
          </a:xfrm>
          <a:prstGeom prst="rect">
            <a:avLst/>
          </a:prstGeom>
        </p:spPr>
        <p:txBody>
          <a:bodyPr anchor="t"/>
          <a:lst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3600" b="1" kern="1200" dirty="0">
                <a:solidFill>
                  <a:schemeClr val="bg1"/>
                </a:solidFill>
                <a:effectLst>
                  <a:outerShdw blurRad="546100" dist="38100" dir="5400000" algn="t" rotWithShape="0">
                    <a:prstClr val="black">
                      <a:alpha val="77000"/>
                    </a:prstClr>
                  </a:outerShdw>
                </a:effectLst>
                <a:latin typeface="TESCO Modern" panose="0200050603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For subtitle only</a:t>
            </a:r>
          </a:p>
        </p:txBody>
      </p:sp>
      <p:pic>
        <p:nvPicPr>
          <p:cNvPr id="10" name="Picture 9">
            <a:extLst>
              <a:ext uri="{FF2B5EF4-FFF2-40B4-BE49-F238E27FC236}">
                <a16:creationId xmlns:a16="http://schemas.microsoft.com/office/drawing/2014/main" id="{5A9992F4-BC8D-44FC-AEDB-FB58E3728016}"/>
              </a:ext>
            </a:extLst>
          </p:cNvPr>
          <p:cNvPicPr>
            <a:picLocks noChangeAspect="1"/>
          </p:cNvPicPr>
          <p:nvPr userDrawn="1"/>
        </p:nvPicPr>
        <p:blipFill>
          <a:blip r:embed="rId3"/>
          <a:stretch>
            <a:fillRect/>
          </a:stretch>
        </p:blipFill>
        <p:spPr>
          <a:xfrm>
            <a:off x="10772775" y="6221719"/>
            <a:ext cx="1112520" cy="327672"/>
          </a:xfrm>
          <a:prstGeom prst="rect">
            <a:avLst/>
          </a:prstGeom>
        </p:spPr>
      </p:pic>
      <p:sp>
        <p:nvSpPr>
          <p:cNvPr id="6" name="Title 1">
            <a:extLst>
              <a:ext uri="{FF2B5EF4-FFF2-40B4-BE49-F238E27FC236}">
                <a16:creationId xmlns:a16="http://schemas.microsoft.com/office/drawing/2014/main" id="{7DDCFBE9-B21F-431E-A512-71CA1F4690C6}"/>
              </a:ext>
            </a:extLst>
          </p:cNvPr>
          <p:cNvSpPr>
            <a:spLocks noGrp="1"/>
          </p:cNvSpPr>
          <p:nvPr>
            <p:ph type="ctrTitle" hasCustomPrompt="1"/>
          </p:nvPr>
        </p:nvSpPr>
        <p:spPr>
          <a:xfrm>
            <a:off x="636589" y="635001"/>
            <a:ext cx="6302374" cy="1823252"/>
          </a:xfrm>
          <a:prstGeom prst="rect">
            <a:avLst/>
          </a:prstGeom>
        </p:spPr>
        <p:txBody>
          <a:bodyPr anchor="t">
            <a:noAutofit/>
          </a:bodyPr>
          <a:lstStyle>
            <a:lvl1pPr algn="l">
              <a:lnSpc>
                <a:spcPct val="80000"/>
              </a:lnSpc>
              <a:defRPr sz="6600" spc="90" baseline="0">
                <a:solidFill>
                  <a:schemeClr val="bg1"/>
                </a:solidFill>
                <a:effectLst>
                  <a:outerShdw blurRad="495300" dist="50800" dir="5400000" algn="ctr" rotWithShape="0">
                    <a:srgbClr val="000000">
                      <a:alpha val="99000"/>
                    </a:srgbClr>
                  </a:outerShdw>
                </a:effectLst>
              </a:defRPr>
            </a:lvl1pPr>
          </a:lstStyle>
          <a:p>
            <a:r>
              <a:rPr lang="en-US" dirty="0"/>
              <a:t>Click here</a:t>
            </a:r>
            <a:br>
              <a:rPr lang="en-US" dirty="0"/>
            </a:br>
            <a:r>
              <a:rPr lang="en-US" dirty="0"/>
              <a:t>to add title</a:t>
            </a:r>
          </a:p>
        </p:txBody>
      </p:sp>
      <p:sp>
        <p:nvSpPr>
          <p:cNvPr id="13" name="Text Placeholder 4">
            <a:extLst>
              <a:ext uri="{FF2B5EF4-FFF2-40B4-BE49-F238E27FC236}">
                <a16:creationId xmlns:a16="http://schemas.microsoft.com/office/drawing/2014/main" id="{E502A9BA-0A59-134D-BFAC-3AE82C0F03C7}"/>
              </a:ext>
            </a:extLst>
          </p:cNvPr>
          <p:cNvSpPr>
            <a:spLocks noGrp="1"/>
          </p:cNvSpPr>
          <p:nvPr>
            <p:ph type="body" sz="quarter" idx="10" hasCustomPrompt="1"/>
          </p:nvPr>
        </p:nvSpPr>
        <p:spPr>
          <a:xfrm>
            <a:off x="636588" y="4168239"/>
            <a:ext cx="6302375" cy="1114961"/>
          </a:xfrm>
        </p:spPr>
        <p:txBody>
          <a:bodyPr anchor="b"/>
          <a:lstStyle>
            <a:lvl1pPr>
              <a:defRPr sz="2400" b="0">
                <a:solidFill>
                  <a:schemeClr val="bg1"/>
                </a:solidFill>
                <a:effectLst>
                  <a:outerShdw blurRad="254000" dist="38100" dir="2700000" sx="101000" sy="101000" algn="tl" rotWithShape="0">
                    <a:prstClr val="black">
                      <a:alpha val="30000"/>
                    </a:prstClr>
                  </a:outerShdw>
                </a:effectLst>
              </a:defRPr>
            </a:lvl1pPr>
          </a:lstStyle>
          <a:p>
            <a:pPr lvl="0"/>
            <a:r>
              <a:rPr lang="en-GB" dirty="0"/>
              <a:t>For presenter’s name or date only</a:t>
            </a:r>
            <a:endParaRPr lang="en-US" dirty="0"/>
          </a:p>
        </p:txBody>
      </p:sp>
    </p:spTree>
    <p:extLst>
      <p:ext uri="{BB962C8B-B14F-4D97-AF65-F5344CB8AC3E}">
        <p14:creationId xmlns:p14="http://schemas.microsoft.com/office/powerpoint/2010/main" val="1011737132"/>
      </p:ext>
    </p:extLst>
  </p:cSld>
  <p:clrMapOvr>
    <a:masterClrMapping/>
  </p:clrMapOvr>
  <p:hf hdr="0"/>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Slide_Editabl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75750AF-B69F-2F4F-AF6A-9B615101B41A}"/>
              </a:ext>
            </a:extLst>
          </p:cNvPr>
          <p:cNvSpPr>
            <a:spLocks noGrp="1"/>
          </p:cNvSpPr>
          <p:nvPr>
            <p:ph type="pic" sz="quarter" idx="11"/>
          </p:nvPr>
        </p:nvSpPr>
        <p:spPr bwMode="black">
          <a:xfrm>
            <a:off x="-1" y="0"/>
            <a:ext cx="12192000" cy="5903913"/>
          </a:xfrm>
          <a:custGeom>
            <a:avLst/>
            <a:gdLst>
              <a:gd name="connsiteX0" fmla="*/ 0 w 12192000"/>
              <a:gd name="connsiteY0" fmla="*/ 0 h 5903913"/>
              <a:gd name="connsiteX1" fmla="*/ 12192000 w 12192000"/>
              <a:gd name="connsiteY1" fmla="*/ 0 h 5903913"/>
              <a:gd name="connsiteX2" fmla="*/ 12192000 w 12192000"/>
              <a:gd name="connsiteY2" fmla="*/ 5903913 h 5903913"/>
              <a:gd name="connsiteX3" fmla="*/ 0 w 12192000"/>
              <a:gd name="connsiteY3" fmla="*/ 5903913 h 5903913"/>
            </a:gdLst>
            <a:ahLst/>
            <a:cxnLst>
              <a:cxn ang="0">
                <a:pos x="connsiteX0" y="connsiteY0"/>
              </a:cxn>
              <a:cxn ang="0">
                <a:pos x="connsiteX1" y="connsiteY1"/>
              </a:cxn>
              <a:cxn ang="0">
                <a:pos x="connsiteX2" y="connsiteY2"/>
              </a:cxn>
              <a:cxn ang="0">
                <a:pos x="connsiteX3" y="connsiteY3"/>
              </a:cxn>
            </a:cxnLst>
            <a:rect l="l" t="t" r="r" b="b"/>
            <a:pathLst>
              <a:path w="12192000" h="5903913">
                <a:moveTo>
                  <a:pt x="0" y="0"/>
                </a:moveTo>
                <a:lnTo>
                  <a:pt x="12192000" y="0"/>
                </a:lnTo>
                <a:lnTo>
                  <a:pt x="12192000" y="5903913"/>
                </a:lnTo>
                <a:lnTo>
                  <a:pt x="0" y="5903913"/>
                </a:lnTo>
                <a:close/>
              </a:path>
            </a:pathLst>
          </a:custGeom>
          <a:solidFill>
            <a:schemeClr val="bg1">
              <a:lumMod val="65000"/>
            </a:schemeClr>
          </a:solidFill>
        </p:spPr>
        <p:txBody>
          <a:bodyPr wrap="square" anchor="ctr">
            <a:noAutofit/>
          </a:bodyPr>
          <a:lstStyle>
            <a:lvl1pPr algn="ctr">
              <a:defRPr>
                <a:solidFill>
                  <a:schemeClr val="bg1"/>
                </a:solidFill>
              </a:defRPr>
            </a:lvl1pPr>
          </a:lstStyle>
          <a:p>
            <a:r>
              <a:rPr lang="en-US" dirty="0"/>
              <a:t>Click icon to add picture</a:t>
            </a:r>
            <a:endParaRPr lang="en-GB" dirty="0"/>
          </a:p>
        </p:txBody>
      </p:sp>
      <p:sp>
        <p:nvSpPr>
          <p:cNvPr id="8" name="Subtitle 2"/>
          <p:cNvSpPr>
            <a:spLocks noGrp="1"/>
          </p:cNvSpPr>
          <p:nvPr>
            <p:ph type="subTitle" idx="1" hasCustomPrompt="1"/>
          </p:nvPr>
        </p:nvSpPr>
        <p:spPr>
          <a:xfrm>
            <a:off x="636589" y="2458253"/>
            <a:ext cx="3689349" cy="1386672"/>
          </a:xfrm>
          <a:prstGeom prst="rect">
            <a:avLst/>
          </a:prstGeom>
        </p:spPr>
        <p:txBody>
          <a:bodyPr anchor="t"/>
          <a:lstStyle>
            <a:lvl1pPr marL="0" indent="0" algn="l">
              <a:spcBef>
                <a:spcPts val="0"/>
              </a:spcBef>
              <a:buNone/>
              <a:defRPr sz="3600" b="1">
                <a:solidFill>
                  <a:schemeClr val="bg1"/>
                </a:solidFill>
                <a:effectLst>
                  <a:outerShdw blurRad="317500" dist="50800" dir="5400000" algn="ctr" rotWithShape="0">
                    <a:srgbClr val="000000">
                      <a:alpha val="30000"/>
                    </a:srgbClr>
                  </a:outerShdw>
                </a:effectLst>
                <a:latin typeface="TESCO Modern"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For subtitle only</a:t>
            </a:r>
          </a:p>
        </p:txBody>
      </p:sp>
      <p:sp>
        <p:nvSpPr>
          <p:cNvPr id="10" name="Title 1"/>
          <p:cNvSpPr>
            <a:spLocks noGrp="1"/>
          </p:cNvSpPr>
          <p:nvPr>
            <p:ph type="ctrTitle" hasCustomPrompt="1"/>
          </p:nvPr>
        </p:nvSpPr>
        <p:spPr>
          <a:xfrm>
            <a:off x="636588" y="635000"/>
            <a:ext cx="6302375" cy="1823253"/>
          </a:xfrm>
          <a:prstGeom prst="rect">
            <a:avLst/>
          </a:prstGeom>
        </p:spPr>
        <p:txBody>
          <a:bodyPr anchor="t">
            <a:noAutofit/>
          </a:bodyPr>
          <a:lstStyle>
            <a:lvl1pPr algn="l">
              <a:lnSpc>
                <a:spcPct val="80000"/>
              </a:lnSpc>
              <a:defRPr sz="6600" spc="90" baseline="0">
                <a:solidFill>
                  <a:schemeClr val="bg1"/>
                </a:solidFill>
                <a:effectLst>
                  <a:outerShdw blurRad="317500" dist="38100" dir="2700000" algn="tl" rotWithShape="0">
                    <a:prstClr val="black">
                      <a:alpha val="30000"/>
                    </a:prstClr>
                  </a:outerShdw>
                </a:effectLst>
              </a:defRPr>
            </a:lvl1pPr>
          </a:lstStyle>
          <a:p>
            <a:r>
              <a:rPr lang="en-US" dirty="0"/>
              <a:t>Click here </a:t>
            </a:r>
            <a:br>
              <a:rPr lang="en-US" dirty="0"/>
            </a:br>
            <a:r>
              <a:rPr lang="en-US" dirty="0"/>
              <a:t>to add title</a:t>
            </a:r>
          </a:p>
        </p:txBody>
      </p:sp>
      <p:pic>
        <p:nvPicPr>
          <p:cNvPr id="11" name="Picture 10">
            <a:extLst>
              <a:ext uri="{FF2B5EF4-FFF2-40B4-BE49-F238E27FC236}">
                <a16:creationId xmlns:a16="http://schemas.microsoft.com/office/drawing/2014/main" id="{36D35C3A-8C30-4789-9C37-F1247F4BC69D}"/>
              </a:ext>
            </a:extLst>
          </p:cNvPr>
          <p:cNvPicPr>
            <a:picLocks noChangeAspect="1"/>
          </p:cNvPicPr>
          <p:nvPr userDrawn="1"/>
        </p:nvPicPr>
        <p:blipFill>
          <a:blip r:embed="rId2"/>
          <a:stretch>
            <a:fillRect/>
          </a:stretch>
        </p:blipFill>
        <p:spPr>
          <a:xfrm>
            <a:off x="10772775" y="6221719"/>
            <a:ext cx="1112520" cy="327672"/>
          </a:xfrm>
          <a:prstGeom prst="rect">
            <a:avLst/>
          </a:prstGeom>
        </p:spPr>
      </p:pic>
      <p:sp>
        <p:nvSpPr>
          <p:cNvPr id="12" name="Text Placeholder 4">
            <a:extLst>
              <a:ext uri="{FF2B5EF4-FFF2-40B4-BE49-F238E27FC236}">
                <a16:creationId xmlns:a16="http://schemas.microsoft.com/office/drawing/2014/main" id="{6DDA65CE-57A7-C748-AA4D-3EEFFE59CF5D}"/>
              </a:ext>
            </a:extLst>
          </p:cNvPr>
          <p:cNvSpPr>
            <a:spLocks noGrp="1"/>
          </p:cNvSpPr>
          <p:nvPr>
            <p:ph type="body" sz="quarter" idx="10" hasCustomPrompt="1"/>
          </p:nvPr>
        </p:nvSpPr>
        <p:spPr>
          <a:xfrm>
            <a:off x="636588" y="4168239"/>
            <a:ext cx="6302375" cy="1114961"/>
          </a:xfrm>
        </p:spPr>
        <p:txBody>
          <a:bodyPr anchor="b"/>
          <a:lstStyle>
            <a:lvl1pPr>
              <a:defRPr sz="2400" b="0">
                <a:solidFill>
                  <a:schemeClr val="bg1"/>
                </a:solidFill>
                <a:effectLst>
                  <a:outerShdw blurRad="381000" dist="38100" dir="2700000" sx="101000" sy="101000" algn="tl" rotWithShape="0">
                    <a:prstClr val="black">
                      <a:alpha val="30000"/>
                    </a:prstClr>
                  </a:outerShdw>
                </a:effectLst>
              </a:defRPr>
            </a:lvl1pPr>
          </a:lstStyle>
          <a:p>
            <a:pPr lvl="0"/>
            <a:r>
              <a:rPr lang="en-GB" dirty="0"/>
              <a:t>For presenter’s name or date only</a:t>
            </a:r>
            <a:endParaRPr lang="en-US" dirty="0"/>
          </a:p>
        </p:txBody>
      </p:sp>
    </p:spTree>
    <p:extLst>
      <p:ext uri="{BB962C8B-B14F-4D97-AF65-F5344CB8AC3E}">
        <p14:creationId xmlns:p14="http://schemas.microsoft.com/office/powerpoint/2010/main" val="107496187"/>
      </p:ext>
    </p:extLst>
  </p:cSld>
  <p:clrMapOvr>
    <a:masterClrMapping/>
  </p:clrMapOvr>
  <p:hf hdr="0"/>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2_Title Slide_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9992F4-BC8D-44FC-AEDB-FB58E3728016}"/>
              </a:ext>
            </a:extLst>
          </p:cNvPr>
          <p:cNvPicPr>
            <a:picLocks noChangeAspect="1"/>
          </p:cNvPicPr>
          <p:nvPr userDrawn="1"/>
        </p:nvPicPr>
        <p:blipFill>
          <a:blip r:embed="rId2"/>
          <a:stretch>
            <a:fillRect/>
          </a:stretch>
        </p:blipFill>
        <p:spPr>
          <a:xfrm>
            <a:off x="10772775" y="6221719"/>
            <a:ext cx="1112520" cy="327672"/>
          </a:xfrm>
          <a:prstGeom prst="rect">
            <a:avLst/>
          </a:prstGeom>
        </p:spPr>
      </p:pic>
      <p:sp>
        <p:nvSpPr>
          <p:cNvPr id="7" name="Rectangle 6">
            <a:extLst>
              <a:ext uri="{FF2B5EF4-FFF2-40B4-BE49-F238E27FC236}">
                <a16:creationId xmlns:a16="http://schemas.microsoft.com/office/drawing/2014/main" id="{3E43C0A6-1A2A-4694-B45E-AC5A3C16453C}"/>
              </a:ext>
            </a:extLst>
          </p:cNvPr>
          <p:cNvSpPr/>
          <p:nvPr userDrawn="1"/>
        </p:nvSpPr>
        <p:spPr>
          <a:xfrm>
            <a:off x="0" y="0"/>
            <a:ext cx="12192000" cy="59039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9" name="Subtitle 2">
            <a:extLst>
              <a:ext uri="{FF2B5EF4-FFF2-40B4-BE49-F238E27FC236}">
                <a16:creationId xmlns:a16="http://schemas.microsoft.com/office/drawing/2014/main" id="{32DE1AB8-0C92-4F46-B6B8-6481E2812F2C}"/>
              </a:ext>
            </a:extLst>
          </p:cNvPr>
          <p:cNvSpPr>
            <a:spLocks noGrp="1"/>
          </p:cNvSpPr>
          <p:nvPr>
            <p:ph type="subTitle" idx="1" hasCustomPrompt="1"/>
          </p:nvPr>
        </p:nvSpPr>
        <p:spPr>
          <a:xfrm>
            <a:off x="636589" y="2458253"/>
            <a:ext cx="9070974" cy="1386672"/>
          </a:xfrm>
          <a:prstGeom prst="rect">
            <a:avLst/>
          </a:prstGeom>
        </p:spPr>
        <p:txBody>
          <a:bodyPr anchor="t"/>
          <a:lstStyle>
            <a:lvl1pPr marL="0" indent="0" algn="l">
              <a:spcBef>
                <a:spcPts val="0"/>
              </a:spcBef>
              <a:buNone/>
              <a:defRPr sz="3600" b="1">
                <a:solidFill>
                  <a:schemeClr val="bg1"/>
                </a:solidFill>
                <a:latin typeface="TESCO Modern"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For subtitle only</a:t>
            </a:r>
          </a:p>
        </p:txBody>
      </p:sp>
      <p:sp>
        <p:nvSpPr>
          <p:cNvPr id="11" name="Title 1">
            <a:extLst>
              <a:ext uri="{FF2B5EF4-FFF2-40B4-BE49-F238E27FC236}">
                <a16:creationId xmlns:a16="http://schemas.microsoft.com/office/drawing/2014/main" id="{89AC704D-7965-4A14-AFB7-84C795D77B45}"/>
              </a:ext>
            </a:extLst>
          </p:cNvPr>
          <p:cNvSpPr>
            <a:spLocks noGrp="1"/>
          </p:cNvSpPr>
          <p:nvPr>
            <p:ph type="ctrTitle" hasCustomPrompt="1"/>
          </p:nvPr>
        </p:nvSpPr>
        <p:spPr>
          <a:xfrm>
            <a:off x="636588" y="635000"/>
            <a:ext cx="10918825" cy="1823253"/>
          </a:xfrm>
          <a:prstGeom prst="rect">
            <a:avLst/>
          </a:prstGeom>
        </p:spPr>
        <p:txBody>
          <a:bodyPr anchor="t">
            <a:noAutofit/>
          </a:bodyPr>
          <a:lstStyle>
            <a:lvl1pPr algn="l">
              <a:lnSpc>
                <a:spcPct val="80000"/>
              </a:lnSpc>
              <a:defRPr sz="6600" spc="90" baseline="0">
                <a:solidFill>
                  <a:schemeClr val="bg1"/>
                </a:solidFill>
              </a:defRPr>
            </a:lvl1pPr>
          </a:lstStyle>
          <a:p>
            <a:r>
              <a:rPr lang="en-US" dirty="0"/>
              <a:t>Click here to add title</a:t>
            </a:r>
          </a:p>
        </p:txBody>
      </p:sp>
      <p:sp>
        <p:nvSpPr>
          <p:cNvPr id="12" name="Text Placeholder 4">
            <a:extLst>
              <a:ext uri="{FF2B5EF4-FFF2-40B4-BE49-F238E27FC236}">
                <a16:creationId xmlns:a16="http://schemas.microsoft.com/office/drawing/2014/main" id="{8B22D0B8-95C7-4E83-AC22-9A85171681FA}"/>
              </a:ext>
            </a:extLst>
          </p:cNvPr>
          <p:cNvSpPr>
            <a:spLocks noGrp="1"/>
          </p:cNvSpPr>
          <p:nvPr>
            <p:ph type="body" sz="quarter" idx="10" hasCustomPrompt="1"/>
          </p:nvPr>
        </p:nvSpPr>
        <p:spPr>
          <a:xfrm>
            <a:off x="636588" y="4168239"/>
            <a:ext cx="9070975" cy="1114961"/>
          </a:xfrm>
        </p:spPr>
        <p:txBody>
          <a:bodyPr anchor="b"/>
          <a:lstStyle>
            <a:lvl1pPr>
              <a:defRPr sz="2400" b="0">
                <a:solidFill>
                  <a:schemeClr val="bg1"/>
                </a:solidFill>
                <a:effectLst/>
              </a:defRPr>
            </a:lvl1pPr>
          </a:lstStyle>
          <a:p>
            <a:pPr lvl="0"/>
            <a:r>
              <a:rPr lang="en-GB" dirty="0"/>
              <a:t>For presenter’s name or date only</a:t>
            </a:r>
            <a:endParaRPr lang="en-US" dirty="0"/>
          </a:p>
        </p:txBody>
      </p:sp>
    </p:spTree>
    <p:extLst>
      <p:ext uri="{BB962C8B-B14F-4D97-AF65-F5344CB8AC3E}">
        <p14:creationId xmlns:p14="http://schemas.microsoft.com/office/powerpoint/2010/main" val="4257003277"/>
      </p:ext>
    </p:extLst>
  </p:cSld>
  <p:clrMapOvr>
    <a:masterClrMapping/>
  </p:clrMapOvr>
  <p:hf hdr="0"/>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_Title Slide_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9992F4-BC8D-44FC-AEDB-FB58E3728016}"/>
              </a:ext>
            </a:extLst>
          </p:cNvPr>
          <p:cNvPicPr>
            <a:picLocks noChangeAspect="1"/>
          </p:cNvPicPr>
          <p:nvPr userDrawn="1"/>
        </p:nvPicPr>
        <p:blipFill>
          <a:blip r:embed="rId2"/>
          <a:stretch>
            <a:fillRect/>
          </a:stretch>
        </p:blipFill>
        <p:spPr>
          <a:xfrm>
            <a:off x="10772775" y="6221719"/>
            <a:ext cx="1112520" cy="327672"/>
          </a:xfrm>
          <a:prstGeom prst="rect">
            <a:avLst/>
          </a:prstGeom>
        </p:spPr>
      </p:pic>
      <p:sp>
        <p:nvSpPr>
          <p:cNvPr id="7" name="Rectangle 6">
            <a:extLst>
              <a:ext uri="{FF2B5EF4-FFF2-40B4-BE49-F238E27FC236}">
                <a16:creationId xmlns:a16="http://schemas.microsoft.com/office/drawing/2014/main" id="{40DF6A3E-78CE-4AC3-BF64-6898CC1E6ED8}"/>
              </a:ext>
            </a:extLst>
          </p:cNvPr>
          <p:cNvSpPr/>
          <p:nvPr userDrawn="1"/>
        </p:nvSpPr>
        <p:spPr>
          <a:xfrm>
            <a:off x="0" y="0"/>
            <a:ext cx="12192000" cy="59039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9" name="Subtitle 2">
            <a:extLst>
              <a:ext uri="{FF2B5EF4-FFF2-40B4-BE49-F238E27FC236}">
                <a16:creationId xmlns:a16="http://schemas.microsoft.com/office/drawing/2014/main" id="{877423AD-107B-49FB-94E0-4486316B03B0}"/>
              </a:ext>
            </a:extLst>
          </p:cNvPr>
          <p:cNvSpPr>
            <a:spLocks noGrp="1"/>
          </p:cNvSpPr>
          <p:nvPr>
            <p:ph type="subTitle" idx="1" hasCustomPrompt="1"/>
          </p:nvPr>
        </p:nvSpPr>
        <p:spPr>
          <a:xfrm>
            <a:off x="636589" y="2458253"/>
            <a:ext cx="5879358" cy="1386672"/>
          </a:xfrm>
          <a:prstGeom prst="rect">
            <a:avLst/>
          </a:prstGeom>
        </p:spPr>
        <p:txBody>
          <a:bodyPr anchor="t"/>
          <a:lstStyle>
            <a:lvl1pPr marL="0" indent="0" algn="l">
              <a:spcBef>
                <a:spcPts val="0"/>
              </a:spcBef>
              <a:buNone/>
              <a:defRPr sz="3600" b="1">
                <a:solidFill>
                  <a:schemeClr val="bg1"/>
                </a:solidFill>
                <a:latin typeface="TESCO Modern" panose="02000506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For subtitle only</a:t>
            </a:r>
          </a:p>
        </p:txBody>
      </p:sp>
      <p:sp>
        <p:nvSpPr>
          <p:cNvPr id="11" name="Title 1">
            <a:extLst>
              <a:ext uri="{FF2B5EF4-FFF2-40B4-BE49-F238E27FC236}">
                <a16:creationId xmlns:a16="http://schemas.microsoft.com/office/drawing/2014/main" id="{426A3896-B53C-4F4C-89DE-355A5AADF49B}"/>
              </a:ext>
            </a:extLst>
          </p:cNvPr>
          <p:cNvSpPr>
            <a:spLocks noGrp="1"/>
          </p:cNvSpPr>
          <p:nvPr>
            <p:ph type="ctrTitle" hasCustomPrompt="1"/>
          </p:nvPr>
        </p:nvSpPr>
        <p:spPr>
          <a:xfrm>
            <a:off x="636588" y="635000"/>
            <a:ext cx="5879359" cy="1823253"/>
          </a:xfrm>
          <a:prstGeom prst="rect">
            <a:avLst/>
          </a:prstGeom>
        </p:spPr>
        <p:txBody>
          <a:bodyPr anchor="t">
            <a:noAutofit/>
          </a:bodyPr>
          <a:lstStyle>
            <a:lvl1pPr algn="l">
              <a:lnSpc>
                <a:spcPct val="80000"/>
              </a:lnSpc>
              <a:defRPr sz="6600" spc="90" baseline="0">
                <a:solidFill>
                  <a:schemeClr val="bg1"/>
                </a:solidFill>
              </a:defRPr>
            </a:lvl1pPr>
          </a:lstStyle>
          <a:p>
            <a:r>
              <a:rPr lang="en-US" dirty="0"/>
              <a:t>Click to here to add title</a:t>
            </a:r>
          </a:p>
        </p:txBody>
      </p:sp>
      <p:sp>
        <p:nvSpPr>
          <p:cNvPr id="12" name="Picture Placeholder 3">
            <a:extLst>
              <a:ext uri="{FF2B5EF4-FFF2-40B4-BE49-F238E27FC236}">
                <a16:creationId xmlns:a16="http://schemas.microsoft.com/office/drawing/2014/main" id="{4A113B06-A61A-4DC3-A4A5-2E069FAA65F6}"/>
              </a:ext>
            </a:extLst>
          </p:cNvPr>
          <p:cNvSpPr>
            <a:spLocks noGrp="1"/>
          </p:cNvSpPr>
          <p:nvPr>
            <p:ph type="pic" sz="quarter" idx="10"/>
          </p:nvPr>
        </p:nvSpPr>
        <p:spPr>
          <a:xfrm>
            <a:off x="7096124" y="-1"/>
            <a:ext cx="5095875" cy="5903913"/>
          </a:xfrm>
          <a:solidFill>
            <a:schemeClr val="bg1">
              <a:lumMod val="65000"/>
            </a:schemeClr>
          </a:solidFill>
        </p:spPr>
        <p:txBody>
          <a:bodyPr anchor="ctr"/>
          <a:lstStyle>
            <a:lvl1pPr algn="ctr">
              <a:defRPr>
                <a:solidFill>
                  <a:schemeClr val="bg1"/>
                </a:solidFill>
              </a:defRPr>
            </a:lvl1pPr>
          </a:lstStyle>
          <a:p>
            <a:r>
              <a:rPr lang="en-US" dirty="0"/>
              <a:t>Click icon to add picture</a:t>
            </a:r>
            <a:endParaRPr lang="en-GB" dirty="0"/>
          </a:p>
        </p:txBody>
      </p:sp>
      <p:sp>
        <p:nvSpPr>
          <p:cNvPr id="14" name="Text Placeholder 4">
            <a:extLst>
              <a:ext uri="{FF2B5EF4-FFF2-40B4-BE49-F238E27FC236}">
                <a16:creationId xmlns:a16="http://schemas.microsoft.com/office/drawing/2014/main" id="{065ED43B-8D6C-4CCC-9ED2-9D09CE072178}"/>
              </a:ext>
            </a:extLst>
          </p:cNvPr>
          <p:cNvSpPr>
            <a:spLocks noGrp="1"/>
          </p:cNvSpPr>
          <p:nvPr>
            <p:ph type="body" sz="quarter" idx="11" hasCustomPrompt="1"/>
          </p:nvPr>
        </p:nvSpPr>
        <p:spPr>
          <a:xfrm>
            <a:off x="636589" y="4168239"/>
            <a:ext cx="5879358" cy="1114961"/>
          </a:xfrm>
        </p:spPr>
        <p:txBody>
          <a:bodyPr anchor="b"/>
          <a:lstStyle>
            <a:lvl1pPr>
              <a:defRPr sz="2400" b="0">
                <a:solidFill>
                  <a:schemeClr val="bg1"/>
                </a:solidFill>
                <a:effectLst/>
              </a:defRPr>
            </a:lvl1pPr>
          </a:lstStyle>
          <a:p>
            <a:pPr lvl="0"/>
            <a:r>
              <a:rPr lang="en-GB" dirty="0"/>
              <a:t>For presenter’s name or date only</a:t>
            </a:r>
            <a:endParaRPr lang="en-US" dirty="0"/>
          </a:p>
        </p:txBody>
      </p:sp>
    </p:spTree>
    <p:extLst>
      <p:ext uri="{BB962C8B-B14F-4D97-AF65-F5344CB8AC3E}">
        <p14:creationId xmlns:p14="http://schemas.microsoft.com/office/powerpoint/2010/main" val="2231952472"/>
      </p:ext>
    </p:extLst>
  </p:cSld>
  <p:clrMapOvr>
    <a:masterClrMapping/>
  </p:clrMapOvr>
  <p:hf hdr="0"/>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2BA29-4BA3-43DB-BDCB-6C28C75310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5C8D295-5C12-4FAD-A66E-18DCED6554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AF3857E-3AD0-47D6-9496-55D5BBD8008F}"/>
              </a:ext>
            </a:extLst>
          </p:cNvPr>
          <p:cNvSpPr>
            <a:spLocks noGrp="1"/>
          </p:cNvSpPr>
          <p:nvPr>
            <p:ph type="dt" sz="half" idx="10"/>
          </p:nvPr>
        </p:nvSpPr>
        <p:spPr/>
        <p:txBody>
          <a:bodyPr/>
          <a:lstStyle/>
          <a:p>
            <a:fld id="{AAC16362-8F18-4496-B8D5-E0DC12B55A13}" type="datetimeFigureOut">
              <a:rPr lang="en-GB" smtClean="0"/>
              <a:t>17/03/2022</a:t>
            </a:fld>
            <a:endParaRPr lang="en-GB"/>
          </a:p>
        </p:txBody>
      </p:sp>
      <p:sp>
        <p:nvSpPr>
          <p:cNvPr id="5" name="Footer Placeholder 4">
            <a:extLst>
              <a:ext uri="{FF2B5EF4-FFF2-40B4-BE49-F238E27FC236}">
                <a16:creationId xmlns:a16="http://schemas.microsoft.com/office/drawing/2014/main" id="{A64CD9D0-F629-4EDD-9C6E-A2EDA8C0A3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928997-FE75-438A-A778-0B062AB10A9B}"/>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34694475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67CD0-DAB2-4EC0-AEBD-86D777C598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179554-7F1E-40FB-80A6-384A4C3EAB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A2B646-F51A-4F9B-BDD9-E1E92DD3C481}"/>
              </a:ext>
            </a:extLst>
          </p:cNvPr>
          <p:cNvSpPr>
            <a:spLocks noGrp="1"/>
          </p:cNvSpPr>
          <p:nvPr>
            <p:ph type="dt" sz="half" idx="10"/>
          </p:nvPr>
        </p:nvSpPr>
        <p:spPr/>
        <p:txBody>
          <a:bodyPr/>
          <a:lstStyle/>
          <a:p>
            <a:fld id="{AAC16362-8F18-4496-B8D5-E0DC12B55A13}" type="datetimeFigureOut">
              <a:rPr lang="en-GB" smtClean="0"/>
              <a:t>17/03/2022</a:t>
            </a:fld>
            <a:endParaRPr lang="en-GB"/>
          </a:p>
        </p:txBody>
      </p:sp>
      <p:sp>
        <p:nvSpPr>
          <p:cNvPr id="5" name="Footer Placeholder 4">
            <a:extLst>
              <a:ext uri="{FF2B5EF4-FFF2-40B4-BE49-F238E27FC236}">
                <a16:creationId xmlns:a16="http://schemas.microsoft.com/office/drawing/2014/main" id="{D9F54BC3-D4A3-458D-90FE-E07DE31B0B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BA927F-7B4E-477F-889A-7657BFA0D555}"/>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40555288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7FB0-867E-450B-87B7-C6AB4B7FFB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26B067D-5FE9-497C-9510-C93548BE7E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342E63-F67B-44FE-A11F-AAF95518C1C4}"/>
              </a:ext>
            </a:extLst>
          </p:cNvPr>
          <p:cNvSpPr>
            <a:spLocks noGrp="1"/>
          </p:cNvSpPr>
          <p:nvPr>
            <p:ph type="dt" sz="half" idx="10"/>
          </p:nvPr>
        </p:nvSpPr>
        <p:spPr/>
        <p:txBody>
          <a:bodyPr/>
          <a:lstStyle/>
          <a:p>
            <a:fld id="{AAC16362-8F18-4496-B8D5-E0DC12B55A13}" type="datetimeFigureOut">
              <a:rPr lang="en-GB" smtClean="0"/>
              <a:t>17/03/2022</a:t>
            </a:fld>
            <a:endParaRPr lang="en-GB"/>
          </a:p>
        </p:txBody>
      </p:sp>
      <p:sp>
        <p:nvSpPr>
          <p:cNvPr id="5" name="Footer Placeholder 4">
            <a:extLst>
              <a:ext uri="{FF2B5EF4-FFF2-40B4-BE49-F238E27FC236}">
                <a16:creationId xmlns:a16="http://schemas.microsoft.com/office/drawing/2014/main" id="{D1F96D42-7B07-4B21-ABFB-B8FFFFDDF5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1A5408-FD39-41C3-9718-E9AACC7202A0}"/>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17484554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C7708-994B-4B1F-96F9-4631BB518FE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F116895-93BA-4112-8BF7-B466A522DF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D3D1B11-DDA4-44E7-BD73-3052F4E944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88D2B90-5ABD-4374-BEDD-36D78F06F2D6}"/>
              </a:ext>
            </a:extLst>
          </p:cNvPr>
          <p:cNvSpPr>
            <a:spLocks noGrp="1"/>
          </p:cNvSpPr>
          <p:nvPr>
            <p:ph type="dt" sz="half" idx="10"/>
          </p:nvPr>
        </p:nvSpPr>
        <p:spPr/>
        <p:txBody>
          <a:bodyPr/>
          <a:lstStyle/>
          <a:p>
            <a:fld id="{AAC16362-8F18-4496-B8D5-E0DC12B55A13}" type="datetimeFigureOut">
              <a:rPr lang="en-GB" smtClean="0"/>
              <a:t>17/03/2022</a:t>
            </a:fld>
            <a:endParaRPr lang="en-GB"/>
          </a:p>
        </p:txBody>
      </p:sp>
      <p:sp>
        <p:nvSpPr>
          <p:cNvPr id="6" name="Footer Placeholder 5">
            <a:extLst>
              <a:ext uri="{FF2B5EF4-FFF2-40B4-BE49-F238E27FC236}">
                <a16:creationId xmlns:a16="http://schemas.microsoft.com/office/drawing/2014/main" id="{49F44413-F167-4D43-9585-B5F98D4D70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9D96A7-8D1A-4ACF-A6E0-6523A00EE1FE}"/>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2805581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374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57B44-CDE3-47CF-9C59-3536F114505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D4544F-EEF9-4B74-B8A1-B8167253F4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678048-557E-4A9D-82C1-4250B3A514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C7610F9-903D-4739-B072-A4227010AB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2C0A31-9325-4E81-8BF3-DED966FE48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C4AD27D-28CD-44E1-8FE4-6287A2330078}"/>
              </a:ext>
            </a:extLst>
          </p:cNvPr>
          <p:cNvSpPr>
            <a:spLocks noGrp="1"/>
          </p:cNvSpPr>
          <p:nvPr>
            <p:ph type="dt" sz="half" idx="10"/>
          </p:nvPr>
        </p:nvSpPr>
        <p:spPr/>
        <p:txBody>
          <a:bodyPr/>
          <a:lstStyle/>
          <a:p>
            <a:fld id="{AAC16362-8F18-4496-B8D5-E0DC12B55A13}" type="datetimeFigureOut">
              <a:rPr lang="en-GB" smtClean="0"/>
              <a:t>17/03/2022</a:t>
            </a:fld>
            <a:endParaRPr lang="en-GB"/>
          </a:p>
        </p:txBody>
      </p:sp>
      <p:sp>
        <p:nvSpPr>
          <p:cNvPr id="8" name="Footer Placeholder 7">
            <a:extLst>
              <a:ext uri="{FF2B5EF4-FFF2-40B4-BE49-F238E27FC236}">
                <a16:creationId xmlns:a16="http://schemas.microsoft.com/office/drawing/2014/main" id="{5FBE6158-EAE3-47C7-A055-8982BB752CB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1735654-01E4-43F5-8B3C-C721F5347C8A}"/>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78427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2E091-2662-4A88-B2B1-971E67DA39C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62BB56C-55A5-445A-99A6-C4D85928C23D}"/>
              </a:ext>
            </a:extLst>
          </p:cNvPr>
          <p:cNvSpPr>
            <a:spLocks noGrp="1"/>
          </p:cNvSpPr>
          <p:nvPr>
            <p:ph type="dt" sz="half" idx="10"/>
          </p:nvPr>
        </p:nvSpPr>
        <p:spPr/>
        <p:txBody>
          <a:bodyPr/>
          <a:lstStyle/>
          <a:p>
            <a:fld id="{AAC16362-8F18-4496-B8D5-E0DC12B55A13}" type="datetimeFigureOut">
              <a:rPr lang="en-GB" smtClean="0"/>
              <a:t>17/03/2022</a:t>
            </a:fld>
            <a:endParaRPr lang="en-GB"/>
          </a:p>
        </p:txBody>
      </p:sp>
      <p:sp>
        <p:nvSpPr>
          <p:cNvPr id="4" name="Footer Placeholder 3">
            <a:extLst>
              <a:ext uri="{FF2B5EF4-FFF2-40B4-BE49-F238E27FC236}">
                <a16:creationId xmlns:a16="http://schemas.microsoft.com/office/drawing/2014/main" id="{161874C2-596E-44DA-84F5-DEDDC66FECD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FCFC3C5-B76D-40C0-9E2E-02DDC7985A5E}"/>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290585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8CF3A4-C381-4E4E-B255-F496C5F1554A}"/>
              </a:ext>
            </a:extLst>
          </p:cNvPr>
          <p:cNvSpPr>
            <a:spLocks noGrp="1"/>
          </p:cNvSpPr>
          <p:nvPr>
            <p:ph type="dt" sz="half" idx="10"/>
          </p:nvPr>
        </p:nvSpPr>
        <p:spPr/>
        <p:txBody>
          <a:bodyPr/>
          <a:lstStyle/>
          <a:p>
            <a:fld id="{AAC16362-8F18-4496-B8D5-E0DC12B55A13}" type="datetimeFigureOut">
              <a:rPr lang="en-GB" smtClean="0"/>
              <a:t>17/03/2022</a:t>
            </a:fld>
            <a:endParaRPr lang="en-GB"/>
          </a:p>
        </p:txBody>
      </p:sp>
      <p:sp>
        <p:nvSpPr>
          <p:cNvPr id="3" name="Footer Placeholder 2">
            <a:extLst>
              <a:ext uri="{FF2B5EF4-FFF2-40B4-BE49-F238E27FC236}">
                <a16:creationId xmlns:a16="http://schemas.microsoft.com/office/drawing/2014/main" id="{94BCAE7E-1C72-4A37-A50C-004DCC254C7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C55368E-4DD0-45EB-93FB-689649E8687B}"/>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32279764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E1CC6-8FBC-409E-9CE4-3E6CC119A5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C481B6-D74C-4867-BE0D-18F9AD7059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23BB61-CD41-4F54-AA51-50F9D82B47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69EDD-9F62-4D62-A044-4B81CDFBBCAE}"/>
              </a:ext>
            </a:extLst>
          </p:cNvPr>
          <p:cNvSpPr>
            <a:spLocks noGrp="1"/>
          </p:cNvSpPr>
          <p:nvPr>
            <p:ph type="dt" sz="half" idx="10"/>
          </p:nvPr>
        </p:nvSpPr>
        <p:spPr/>
        <p:txBody>
          <a:bodyPr/>
          <a:lstStyle/>
          <a:p>
            <a:fld id="{AAC16362-8F18-4496-B8D5-E0DC12B55A13}" type="datetimeFigureOut">
              <a:rPr lang="en-GB" smtClean="0"/>
              <a:t>17/03/2022</a:t>
            </a:fld>
            <a:endParaRPr lang="en-GB"/>
          </a:p>
        </p:txBody>
      </p:sp>
      <p:sp>
        <p:nvSpPr>
          <p:cNvPr id="6" name="Footer Placeholder 5">
            <a:extLst>
              <a:ext uri="{FF2B5EF4-FFF2-40B4-BE49-F238E27FC236}">
                <a16:creationId xmlns:a16="http://schemas.microsoft.com/office/drawing/2014/main" id="{5C571FC3-B7FA-49CE-838B-CA40284B237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49FF3D4-5194-45CF-9245-AB0847A3BAD6}"/>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8023677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3CB31-1B76-446A-A2A8-5C6141851C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32D00AB-6FB7-44E6-A204-C7D3960DF0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70FBD20-8B08-4245-BB8E-00AE9467F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434A90-84A1-46FA-A861-5F18D851F6E4}"/>
              </a:ext>
            </a:extLst>
          </p:cNvPr>
          <p:cNvSpPr>
            <a:spLocks noGrp="1"/>
          </p:cNvSpPr>
          <p:nvPr>
            <p:ph type="dt" sz="half" idx="10"/>
          </p:nvPr>
        </p:nvSpPr>
        <p:spPr/>
        <p:txBody>
          <a:bodyPr/>
          <a:lstStyle/>
          <a:p>
            <a:fld id="{AAC16362-8F18-4496-B8D5-E0DC12B55A13}" type="datetimeFigureOut">
              <a:rPr lang="en-GB" smtClean="0"/>
              <a:t>17/03/2022</a:t>
            </a:fld>
            <a:endParaRPr lang="en-GB"/>
          </a:p>
        </p:txBody>
      </p:sp>
      <p:sp>
        <p:nvSpPr>
          <p:cNvPr id="6" name="Footer Placeholder 5">
            <a:extLst>
              <a:ext uri="{FF2B5EF4-FFF2-40B4-BE49-F238E27FC236}">
                <a16:creationId xmlns:a16="http://schemas.microsoft.com/office/drawing/2014/main" id="{1894C1DA-182D-4C80-8933-84EDE3766C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1ACCF9-D95D-4C5D-9B33-D33D5AB6FEE5}"/>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25993852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45983-6015-40F0-9461-6BCEAEC4A29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2C2072B-033D-460C-A01E-46EA2494DA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7643D3-63DA-42C4-9D37-3D3E6BE47B3A}"/>
              </a:ext>
            </a:extLst>
          </p:cNvPr>
          <p:cNvSpPr>
            <a:spLocks noGrp="1"/>
          </p:cNvSpPr>
          <p:nvPr>
            <p:ph type="dt" sz="half" idx="10"/>
          </p:nvPr>
        </p:nvSpPr>
        <p:spPr/>
        <p:txBody>
          <a:bodyPr/>
          <a:lstStyle/>
          <a:p>
            <a:fld id="{AAC16362-8F18-4496-B8D5-E0DC12B55A13}" type="datetimeFigureOut">
              <a:rPr lang="en-GB" smtClean="0"/>
              <a:t>17/03/2022</a:t>
            </a:fld>
            <a:endParaRPr lang="en-GB"/>
          </a:p>
        </p:txBody>
      </p:sp>
      <p:sp>
        <p:nvSpPr>
          <p:cNvPr id="5" name="Footer Placeholder 4">
            <a:extLst>
              <a:ext uri="{FF2B5EF4-FFF2-40B4-BE49-F238E27FC236}">
                <a16:creationId xmlns:a16="http://schemas.microsoft.com/office/drawing/2014/main" id="{2818E683-E3AA-4C57-B4D3-B923B7D8CF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F1DE35-C458-4D91-BBD1-4EDFF7ECD759}"/>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21586021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AE7CA9-210C-44F7-9779-C81AC34E55C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8E2413-31AA-40AE-B1CF-7989A52F34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9FB374-4C0E-4E9B-8211-C2B2CDBDE2CC}"/>
              </a:ext>
            </a:extLst>
          </p:cNvPr>
          <p:cNvSpPr>
            <a:spLocks noGrp="1"/>
          </p:cNvSpPr>
          <p:nvPr>
            <p:ph type="dt" sz="half" idx="10"/>
          </p:nvPr>
        </p:nvSpPr>
        <p:spPr/>
        <p:txBody>
          <a:bodyPr/>
          <a:lstStyle/>
          <a:p>
            <a:fld id="{AAC16362-8F18-4496-B8D5-E0DC12B55A13}" type="datetimeFigureOut">
              <a:rPr lang="en-GB" smtClean="0"/>
              <a:t>17/03/2022</a:t>
            </a:fld>
            <a:endParaRPr lang="en-GB"/>
          </a:p>
        </p:txBody>
      </p:sp>
      <p:sp>
        <p:nvSpPr>
          <p:cNvPr id="5" name="Footer Placeholder 4">
            <a:extLst>
              <a:ext uri="{FF2B5EF4-FFF2-40B4-BE49-F238E27FC236}">
                <a16:creationId xmlns:a16="http://schemas.microsoft.com/office/drawing/2014/main" id="{8C76462A-32E8-4584-B569-29D81546B6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E2188C-4DA3-4196-ABEA-6BED23913116}"/>
              </a:ext>
            </a:extLst>
          </p:cNvPr>
          <p:cNvSpPr>
            <a:spLocks noGrp="1"/>
          </p:cNvSpPr>
          <p:nvPr>
            <p:ph type="sldNum" sz="quarter" idx="12"/>
          </p:nvPr>
        </p:nvSpPr>
        <p:spPr/>
        <p:txBody>
          <a:bodyPr/>
          <a:lstStyle/>
          <a:p>
            <a:fld id="{FEB6B02B-F345-47B6-AA3B-3C36245F5B3C}" type="slidenum">
              <a:rPr lang="en-GB" smtClean="0"/>
              <a:t>‹#›</a:t>
            </a:fld>
            <a:endParaRPr lang="en-GB"/>
          </a:p>
        </p:txBody>
      </p:sp>
    </p:spTree>
    <p:extLst>
      <p:ext uri="{BB962C8B-B14F-4D97-AF65-F5344CB8AC3E}">
        <p14:creationId xmlns:p14="http://schemas.microsoft.com/office/powerpoint/2010/main" val="24790093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grpSp>
        <p:nvGrpSpPr>
          <p:cNvPr id="30" name="Google Shape;113;p7"/>
          <p:cNvGrpSpPr/>
          <p:nvPr userDrawn="1"/>
        </p:nvGrpSpPr>
        <p:grpSpPr>
          <a:xfrm flipH="1">
            <a:off x="4019105" y="-1"/>
            <a:ext cx="8172893" cy="1327351"/>
            <a:chOff x="1297954" y="330075"/>
            <a:chExt cx="5169293" cy="1699506"/>
          </a:xfrm>
          <a:solidFill>
            <a:srgbClr val="E7E6E6"/>
          </a:solidFill>
        </p:grpSpPr>
        <p:sp>
          <p:nvSpPr>
            <p:cNvPr id="31" name="Google Shape;114;p7"/>
            <p:cNvSpPr/>
            <p:nvPr/>
          </p:nvSpPr>
          <p:spPr>
            <a:xfrm>
              <a:off x="1297954" y="330081"/>
              <a:ext cx="3476700" cy="1699500"/>
            </a:xfrm>
            <a:prstGeom prst="rect">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32" name="Google Shape;115;p7"/>
            <p:cNvSpPr/>
            <p:nvPr userDrawn="1"/>
          </p:nvSpPr>
          <p:spPr>
            <a:xfrm>
              <a:off x="4767747" y="330075"/>
              <a:ext cx="1699500" cy="1699500"/>
            </a:xfrm>
            <a:prstGeom prst="rtTriangle">
              <a:avLst/>
            </a:pr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4" name="Google Shape;104;p7"/>
          <p:cNvSpPr/>
          <p:nvPr userDrawn="1"/>
        </p:nvSpPr>
        <p:spPr>
          <a:xfrm>
            <a:off x="6369844" y="133350"/>
            <a:ext cx="702505" cy="247646"/>
          </a:xfrm>
          <a:prstGeom prst="triangle">
            <a:avLst>
              <a:gd name="adj" fmla="val 32425"/>
            </a:avLst>
          </a:prstGeom>
          <a:solidFill>
            <a:srgbClr val="005E60"/>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grpSp>
        <p:nvGrpSpPr>
          <p:cNvPr id="7" name="Google Shape;105;p7"/>
          <p:cNvGrpSpPr/>
          <p:nvPr userDrawn="1"/>
        </p:nvGrpSpPr>
        <p:grpSpPr>
          <a:xfrm rot="10800000" flipH="1">
            <a:off x="3" y="40"/>
            <a:ext cx="6756168" cy="1327315"/>
            <a:chOff x="-2168138" y="330075"/>
            <a:chExt cx="8650663" cy="1699506"/>
          </a:xfrm>
          <a:solidFill>
            <a:schemeClr val="bg1">
              <a:lumMod val="75000"/>
            </a:schemeClr>
          </a:solidFill>
        </p:grpSpPr>
        <p:sp>
          <p:nvSpPr>
            <p:cNvPr id="8" name="Google Shape;106;p7"/>
            <p:cNvSpPr/>
            <p:nvPr/>
          </p:nvSpPr>
          <p:spPr>
            <a:xfrm>
              <a:off x="-2168138" y="330081"/>
              <a:ext cx="6958200" cy="1699500"/>
            </a:xfrm>
            <a:prstGeom prst="rect">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sp>
          <p:nvSpPr>
            <p:cNvPr id="9" name="Google Shape;107;p7"/>
            <p:cNvSpPr/>
            <p:nvPr/>
          </p:nvSpPr>
          <p:spPr>
            <a:xfrm>
              <a:off x="4783025" y="330075"/>
              <a:ext cx="1699500" cy="1699500"/>
            </a:xfrm>
            <a:prstGeom prst="rtTriangle">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grpSp>
      <p:grpSp>
        <p:nvGrpSpPr>
          <p:cNvPr id="10" name="Google Shape;108;p7"/>
          <p:cNvGrpSpPr/>
          <p:nvPr userDrawn="1"/>
        </p:nvGrpSpPr>
        <p:grpSpPr>
          <a:xfrm rot="10800000" flipH="1">
            <a:off x="-4" y="381007"/>
            <a:ext cx="7072430" cy="771744"/>
            <a:chOff x="-9092084" y="330075"/>
            <a:chExt cx="15574609" cy="1699501"/>
          </a:xfrm>
          <a:solidFill>
            <a:srgbClr val="00767A"/>
          </a:solidFill>
        </p:grpSpPr>
        <p:sp>
          <p:nvSpPr>
            <p:cNvPr id="11" name="Google Shape;109;p7"/>
            <p:cNvSpPr/>
            <p:nvPr/>
          </p:nvSpPr>
          <p:spPr>
            <a:xfrm>
              <a:off x="-9092084" y="330076"/>
              <a:ext cx="13882200" cy="1699500"/>
            </a:xfrm>
            <a:prstGeom prst="rect">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sp>
          <p:nvSpPr>
            <p:cNvPr id="12" name="Google Shape;110;p7"/>
            <p:cNvSpPr/>
            <p:nvPr/>
          </p:nvSpPr>
          <p:spPr>
            <a:xfrm>
              <a:off x="4783025" y="330075"/>
              <a:ext cx="1699500" cy="1699500"/>
            </a:xfrm>
            <a:prstGeom prst="rtTriangle">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gr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36599" y="342667"/>
            <a:ext cx="1918476" cy="642010"/>
          </a:xfrm>
          <a:prstGeom prst="rect">
            <a:avLst/>
          </a:prstGeom>
        </p:spPr>
      </p:pic>
      <p:sp>
        <p:nvSpPr>
          <p:cNvPr id="13" name="Google Shape;119;p7"/>
          <p:cNvSpPr txBox="1">
            <a:spLocks noGrp="1"/>
          </p:cNvSpPr>
          <p:nvPr>
            <p:ph type="title"/>
          </p:nvPr>
        </p:nvSpPr>
        <p:spPr>
          <a:xfrm>
            <a:off x="255181" y="392575"/>
            <a:ext cx="5817494" cy="766200"/>
          </a:xfrm>
          <a:prstGeom prst="rect">
            <a:avLst/>
          </a:prstGeom>
        </p:spPr>
        <p:txBody>
          <a:bodyPr spcFirstLastPara="1" wrap="square" lIns="91425" tIns="91425" rIns="91425" bIns="91425" anchor="ctr" anchorCtr="0">
            <a:normAutofit/>
          </a:bodyPr>
          <a:lstStyle>
            <a:lvl1pPr lvl="0" rtl="0">
              <a:spcBef>
                <a:spcPts val="0"/>
              </a:spcBef>
              <a:spcAft>
                <a:spcPts val="0"/>
              </a:spcAft>
              <a:buSzPts val="2000"/>
              <a:buNone/>
              <a:defRPr sz="2000">
                <a:solidFill>
                  <a:schemeClr val="bg1"/>
                </a:solidFill>
                <a:latin typeface="Arial Black" panose="020B0A04020102020204" pitchFamily="34" charset="0"/>
                <a:cs typeface="Arial" panose="020B0604020202020204" pitchFamily="34" charset="0"/>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dirty="0"/>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338" y="342667"/>
            <a:ext cx="1595298" cy="642010"/>
          </a:xfrm>
          <a:prstGeom prst="rect">
            <a:avLst/>
          </a:prstGeom>
        </p:spPr>
      </p:pic>
      <p:sp>
        <p:nvSpPr>
          <p:cNvPr id="15" name="Picture Placeholder 3"/>
          <p:cNvSpPr>
            <a:spLocks noGrp="1"/>
          </p:cNvSpPr>
          <p:nvPr>
            <p:ph type="pic" sz="quarter" idx="10"/>
          </p:nvPr>
        </p:nvSpPr>
        <p:spPr>
          <a:xfrm>
            <a:off x="255588" y="1524000"/>
            <a:ext cx="5816600" cy="5083175"/>
          </a:xfrm>
          <a:prstGeom prst="rect">
            <a:avLst/>
          </a:prstGeom>
        </p:spPr>
        <p:txBody>
          <a:bodyPr/>
          <a:lstStyle/>
          <a:p>
            <a:endParaRPr lang="en-GB" dirty="0"/>
          </a:p>
        </p:txBody>
      </p:sp>
      <p:sp>
        <p:nvSpPr>
          <p:cNvPr id="16" name="Text Placeholder 5"/>
          <p:cNvSpPr>
            <a:spLocks noGrp="1"/>
          </p:cNvSpPr>
          <p:nvPr>
            <p:ph type="body" sz="quarter" idx="11"/>
          </p:nvPr>
        </p:nvSpPr>
        <p:spPr>
          <a:xfrm>
            <a:off x="6300683" y="2448606"/>
            <a:ext cx="5357812" cy="3538537"/>
          </a:xfrm>
          <a:prstGeom prst="rect">
            <a:avLst/>
          </a:prstGeom>
        </p:spPr>
        <p:txBody>
          <a:bodyPr/>
          <a:lstStyle>
            <a:lvl1pPr>
              <a:defRPr sz="2000">
                <a:solidFill>
                  <a:schemeClr val="tx1"/>
                </a:solidFill>
                <a:latin typeface="+mn-lt"/>
              </a:defRPr>
            </a:lvl1pPr>
            <a:lvl2pPr>
              <a:defRPr sz="1800">
                <a:solidFill>
                  <a:schemeClr val="tx1"/>
                </a:solidFill>
                <a:latin typeface="+mn-lt"/>
              </a:defRPr>
            </a:lvl2pPr>
            <a:lvl3pPr>
              <a:defRPr sz="1600">
                <a:solidFill>
                  <a:schemeClr val="tx1"/>
                </a:solidFill>
                <a:latin typeface="+mn-lt"/>
              </a:defRPr>
            </a:lvl3pPr>
            <a:lvl4pPr>
              <a:defRPr>
                <a:solidFill>
                  <a:schemeClr val="tx1">
                    <a:lumMod val="75000"/>
                    <a:lumOff val="25000"/>
                  </a:schemeClr>
                </a:solidFill>
                <a:latin typeface="+mn-lt"/>
              </a:defRPr>
            </a:lvl4pPr>
            <a:lvl5pPr>
              <a:defRPr>
                <a:solidFill>
                  <a:schemeClr val="tx1">
                    <a:lumMod val="75000"/>
                    <a:lumOff val="25000"/>
                  </a:schemeClr>
                </a:solidFill>
                <a:latin typeface="+mn-lt"/>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0782770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pSp>
        <p:nvGrpSpPr>
          <p:cNvPr id="30" name="Google Shape;113;p7"/>
          <p:cNvGrpSpPr/>
          <p:nvPr userDrawn="1"/>
        </p:nvGrpSpPr>
        <p:grpSpPr>
          <a:xfrm flipH="1">
            <a:off x="4019106" y="-1"/>
            <a:ext cx="8172893" cy="1327351"/>
            <a:chOff x="1297954" y="330075"/>
            <a:chExt cx="5169293" cy="1699506"/>
          </a:xfrm>
          <a:solidFill>
            <a:schemeClr val="bg2"/>
          </a:solidFill>
        </p:grpSpPr>
        <p:sp>
          <p:nvSpPr>
            <p:cNvPr id="31" name="Google Shape;114;p7"/>
            <p:cNvSpPr/>
            <p:nvPr/>
          </p:nvSpPr>
          <p:spPr>
            <a:xfrm>
              <a:off x="1297954" y="330081"/>
              <a:ext cx="3476700" cy="1699500"/>
            </a:xfrm>
            <a:prstGeom prst="rect">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32" name="Google Shape;115;p7"/>
            <p:cNvSpPr/>
            <p:nvPr userDrawn="1"/>
          </p:nvSpPr>
          <p:spPr>
            <a:xfrm>
              <a:off x="4767747" y="330075"/>
              <a:ext cx="1699500" cy="1699500"/>
            </a:xfrm>
            <a:prstGeom prst="rtTriangle">
              <a:avLst/>
            </a:prstGeom>
            <a:grp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4" name="Google Shape;104;p7"/>
          <p:cNvSpPr/>
          <p:nvPr userDrawn="1"/>
        </p:nvSpPr>
        <p:spPr>
          <a:xfrm>
            <a:off x="6369848" y="133351"/>
            <a:ext cx="702505" cy="247646"/>
          </a:xfrm>
          <a:prstGeom prst="triangle">
            <a:avLst>
              <a:gd name="adj" fmla="val 32425"/>
            </a:avLst>
          </a:prstGeom>
          <a:solidFill>
            <a:srgbClr val="005E60"/>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grpSp>
        <p:nvGrpSpPr>
          <p:cNvPr id="7" name="Google Shape;105;p7"/>
          <p:cNvGrpSpPr/>
          <p:nvPr userDrawn="1"/>
        </p:nvGrpSpPr>
        <p:grpSpPr>
          <a:xfrm rot="10800000" flipH="1">
            <a:off x="3" y="42"/>
            <a:ext cx="6756168" cy="1327314"/>
            <a:chOff x="-2168138" y="330075"/>
            <a:chExt cx="8650663" cy="1699506"/>
          </a:xfrm>
          <a:solidFill>
            <a:schemeClr val="bg1">
              <a:lumMod val="75000"/>
            </a:schemeClr>
          </a:solidFill>
        </p:grpSpPr>
        <p:sp>
          <p:nvSpPr>
            <p:cNvPr id="8" name="Google Shape;106;p7"/>
            <p:cNvSpPr/>
            <p:nvPr/>
          </p:nvSpPr>
          <p:spPr>
            <a:xfrm>
              <a:off x="-2168138" y="330081"/>
              <a:ext cx="6958200" cy="1699500"/>
            </a:xfrm>
            <a:prstGeom prst="rect">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sp>
          <p:nvSpPr>
            <p:cNvPr id="9" name="Google Shape;107;p7"/>
            <p:cNvSpPr/>
            <p:nvPr/>
          </p:nvSpPr>
          <p:spPr>
            <a:xfrm>
              <a:off x="4783025" y="330075"/>
              <a:ext cx="1699500" cy="1699500"/>
            </a:xfrm>
            <a:prstGeom prst="rtTriangle">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grpSp>
      <p:grpSp>
        <p:nvGrpSpPr>
          <p:cNvPr id="10" name="Google Shape;108;p7"/>
          <p:cNvGrpSpPr/>
          <p:nvPr userDrawn="1"/>
        </p:nvGrpSpPr>
        <p:grpSpPr>
          <a:xfrm rot="10800000" flipH="1">
            <a:off x="-4" y="381007"/>
            <a:ext cx="7072430" cy="771744"/>
            <a:chOff x="-9092084" y="330075"/>
            <a:chExt cx="15574609" cy="1699501"/>
          </a:xfrm>
          <a:solidFill>
            <a:srgbClr val="00767A"/>
          </a:solidFill>
        </p:grpSpPr>
        <p:sp>
          <p:nvSpPr>
            <p:cNvPr id="11" name="Google Shape;109;p7"/>
            <p:cNvSpPr/>
            <p:nvPr/>
          </p:nvSpPr>
          <p:spPr>
            <a:xfrm>
              <a:off x="-9092084" y="330076"/>
              <a:ext cx="13882200" cy="1699500"/>
            </a:xfrm>
            <a:prstGeom prst="rect">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sp>
          <p:nvSpPr>
            <p:cNvPr id="12" name="Google Shape;110;p7"/>
            <p:cNvSpPr/>
            <p:nvPr/>
          </p:nvSpPr>
          <p:spPr>
            <a:xfrm>
              <a:off x="4783025" y="330075"/>
              <a:ext cx="1699500" cy="1699500"/>
            </a:xfrm>
            <a:prstGeom prst="rtTriangle">
              <a:avLst/>
            </a:prstGeom>
            <a:grpFill/>
            <a:ln>
              <a:noFill/>
            </a:ln>
          </p:spPr>
          <p:txBody>
            <a:bodyPr spcFirstLastPara="1" wrap="square" lIns="91425" tIns="91425" rIns="91425" bIns="91425" anchor="ctr" anchorCtr="0">
              <a:noAutofit/>
            </a:bodyPr>
            <a:lstStyle/>
            <a:p>
              <a:pPr marL="0" lvl="0" indent="0" rtl="0">
                <a:spcBef>
                  <a:spcPts val="0"/>
                </a:spcBef>
                <a:spcAft>
                  <a:spcPts val="0"/>
                </a:spcAft>
                <a:buNone/>
              </a:pPr>
              <a:endParaRPr>
                <a:latin typeface="Arvo"/>
                <a:ea typeface="Arvo"/>
                <a:cs typeface="Arvo"/>
                <a:sym typeface="Arvo"/>
              </a:endParaRPr>
            </a:p>
          </p:txBody>
        </p:sp>
      </p:grpSp>
      <p:sp>
        <p:nvSpPr>
          <p:cNvPr id="13" name="Google Shape;119;p7"/>
          <p:cNvSpPr txBox="1">
            <a:spLocks noGrp="1"/>
          </p:cNvSpPr>
          <p:nvPr>
            <p:ph type="title"/>
          </p:nvPr>
        </p:nvSpPr>
        <p:spPr>
          <a:xfrm>
            <a:off x="255181" y="392575"/>
            <a:ext cx="5817494" cy="766200"/>
          </a:xfrm>
          <a:prstGeom prst="rect">
            <a:avLst/>
          </a:prstGeom>
        </p:spPr>
        <p:txBody>
          <a:bodyPr spcFirstLastPara="1" wrap="square" lIns="91425" tIns="91425" rIns="91425" bIns="91425" anchor="ctr" anchorCtr="0">
            <a:normAutofit/>
          </a:bodyPr>
          <a:lstStyle>
            <a:lvl1pPr lvl="0" rtl="0">
              <a:spcBef>
                <a:spcPts val="0"/>
              </a:spcBef>
              <a:spcAft>
                <a:spcPts val="0"/>
              </a:spcAft>
              <a:buSzPts val="2000"/>
              <a:buNone/>
              <a:defRPr sz="2000">
                <a:solidFill>
                  <a:schemeClr val="bg1"/>
                </a:solidFill>
                <a:latin typeface="Arial Black" panose="020B0A04020102020204" pitchFamily="34" charset="0"/>
                <a:cs typeface="Arial" panose="020B0604020202020204" pitchFamily="34" charset="0"/>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89505" y="342666"/>
            <a:ext cx="1918476" cy="64201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16300" y="380996"/>
            <a:ext cx="1562100" cy="628650"/>
          </a:xfrm>
          <a:prstGeom prst="rect">
            <a:avLst/>
          </a:prstGeom>
        </p:spPr>
      </p:pic>
    </p:spTree>
    <p:extLst>
      <p:ext uri="{BB962C8B-B14F-4D97-AF65-F5344CB8AC3E}">
        <p14:creationId xmlns:p14="http://schemas.microsoft.com/office/powerpoint/2010/main" val="22377538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292A7C-16B9-4621-A952-F25FC24B4A6F}"/>
              </a:ext>
            </a:extLst>
          </p:cNvPr>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CA74A219-64BC-43CA-B0C0-478456E02226}"/>
              </a:ext>
            </a:extLst>
          </p:cNvPr>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a:extLst>
              <a:ext uri="{FF2B5EF4-FFF2-40B4-BE49-F238E27FC236}">
                <a16:creationId xmlns:a16="http://schemas.microsoft.com/office/drawing/2014/main" id="{4664FBA0-ED4A-46AB-88D2-441CBEE46EFC}"/>
              </a:ext>
            </a:extLst>
          </p:cNvPr>
          <p:cNvCxnSpPr/>
          <p:nvPr/>
        </p:nvCxnSpPr>
        <p:spPr>
          <a:xfrm>
            <a:off x="1208618" y="4343400"/>
            <a:ext cx="987424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5" descr="CM_LOGO_2COL_RGB.jpg">
            <a:extLst>
              <a:ext uri="{FF2B5EF4-FFF2-40B4-BE49-F238E27FC236}">
                <a16:creationId xmlns:a16="http://schemas.microsoft.com/office/drawing/2014/main" id="{A28F626F-4A50-4E00-AD42-936BF9C70D3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92218" y="1"/>
            <a:ext cx="2036233"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097280" y="758952"/>
            <a:ext cx="10058400" cy="3566160"/>
          </a:xfrm>
        </p:spPr>
        <p:txBody>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8" name="Date Placeholder 3">
            <a:extLst>
              <a:ext uri="{FF2B5EF4-FFF2-40B4-BE49-F238E27FC236}">
                <a16:creationId xmlns:a16="http://schemas.microsoft.com/office/drawing/2014/main" id="{DDE05B3E-D6E7-46D0-8746-256CC56C0336}"/>
              </a:ext>
            </a:extLst>
          </p:cNvPr>
          <p:cNvSpPr>
            <a:spLocks noGrp="1"/>
          </p:cNvSpPr>
          <p:nvPr>
            <p:ph type="dt" sz="half" idx="10"/>
          </p:nvPr>
        </p:nvSpPr>
        <p:spPr/>
        <p:txBody>
          <a:bodyPr/>
          <a:lstStyle>
            <a:lvl1pPr>
              <a:defRPr/>
            </a:lvl1pPr>
          </a:lstStyle>
          <a:p>
            <a:pPr>
              <a:defRPr/>
            </a:pPr>
            <a:fld id="{ED00BD81-91CC-4AD7-943D-C9FCB4A3D29D}" type="datetimeFigureOut">
              <a:rPr lang="en-US"/>
              <a:pPr>
                <a:defRPr/>
              </a:pPr>
              <a:t>3/17/2022</a:t>
            </a:fld>
            <a:endParaRPr lang="en-US"/>
          </a:p>
        </p:txBody>
      </p:sp>
      <p:sp>
        <p:nvSpPr>
          <p:cNvPr id="9" name="Footer Placeholder 4">
            <a:extLst>
              <a:ext uri="{FF2B5EF4-FFF2-40B4-BE49-F238E27FC236}">
                <a16:creationId xmlns:a16="http://schemas.microsoft.com/office/drawing/2014/main" id="{1BBD7377-69A9-4EF3-A64F-F836D56B9451}"/>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AC2DEC4B-6F9B-4AA3-A666-F431E302F480}"/>
              </a:ext>
            </a:extLst>
          </p:cNvPr>
          <p:cNvSpPr>
            <a:spLocks noGrp="1"/>
          </p:cNvSpPr>
          <p:nvPr>
            <p:ph type="sldNum" sz="quarter" idx="12"/>
          </p:nvPr>
        </p:nvSpPr>
        <p:spPr/>
        <p:txBody>
          <a:bodyPr/>
          <a:lstStyle>
            <a:lvl1pPr>
              <a:defRPr/>
            </a:lvl1pPr>
          </a:lstStyle>
          <a:p>
            <a:fld id="{DE732DE6-21A5-4ACD-AF98-77838A140531}" type="slidenum">
              <a:rPr lang="en-US" altLang="en-US"/>
              <a:pPr/>
              <a:t>‹#›</a:t>
            </a:fld>
            <a:endParaRPr lang="en-US" altLang="en-US"/>
          </a:p>
        </p:txBody>
      </p:sp>
    </p:spTree>
    <p:extLst>
      <p:ext uri="{BB962C8B-B14F-4D97-AF65-F5344CB8AC3E}">
        <p14:creationId xmlns:p14="http://schemas.microsoft.com/office/powerpoint/2010/main" val="1028163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12.xml"/><Relationship Id="rId7" Type="http://schemas.openxmlformats.org/officeDocument/2006/relationships/theme" Target="../theme/theme10.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5" Type="http://schemas.openxmlformats.org/officeDocument/2006/relationships/slideLayout" Target="../slideLayouts/slideLayout114.xml"/><Relationship Id="rId4"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emf"/><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3.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3.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theme" Target="../theme/theme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theme" Target="../theme/theme6.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image" Target="../media/image6.png"/><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theme" Target="../theme/theme7.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9.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2213" y="763060"/>
            <a:ext cx="1347787" cy="546871"/>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350"/>
          </a:p>
        </p:txBody>
      </p:sp>
      <p:sp>
        <p:nvSpPr>
          <p:cNvPr id="2" name="Holder 2"/>
          <p:cNvSpPr>
            <a:spLocks noGrp="1"/>
          </p:cNvSpPr>
          <p:nvPr>
            <p:ph type="title"/>
          </p:nvPr>
        </p:nvSpPr>
        <p:spPr>
          <a:xfrm>
            <a:off x="698353" y="3330179"/>
            <a:ext cx="10795295" cy="738664"/>
          </a:xfrm>
          <a:prstGeom prst="rect">
            <a:avLst/>
          </a:prstGeom>
        </p:spPr>
        <p:txBody>
          <a:bodyPr wrap="square" lIns="0" tIns="0" rIns="0" bIns="0">
            <a:spAutoFit/>
          </a:bodyPr>
          <a:lstStyle>
            <a:lvl1pPr>
              <a:defRPr sz="4800" b="1" i="0">
                <a:solidFill>
                  <a:srgbClr val="00A8A8"/>
                </a:solidFill>
                <a:latin typeface="Lato"/>
                <a:cs typeface="Lato"/>
              </a:defRPr>
            </a:lvl1pPr>
          </a:lstStyle>
          <a:p>
            <a:endParaRPr/>
          </a:p>
        </p:txBody>
      </p:sp>
      <p:sp>
        <p:nvSpPr>
          <p:cNvPr id="3" name="Holder 3"/>
          <p:cNvSpPr>
            <a:spLocks noGrp="1"/>
          </p:cNvSpPr>
          <p:nvPr>
            <p:ph type="body" idx="1"/>
          </p:nvPr>
        </p:nvSpPr>
        <p:spPr>
          <a:xfrm>
            <a:off x="762000" y="3018855"/>
            <a:ext cx="1066800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lang="en-GB"/>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smtClean="0"/>
              <a:t>3/17/2022</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lang="en-GB" smtClean="0"/>
              <a:t>‹#›</a:t>
            </a:fld>
            <a:endParaRPr lang="en-GB"/>
          </a:p>
        </p:txBody>
      </p:sp>
    </p:spTree>
    <p:extLst>
      <p:ext uri="{BB962C8B-B14F-4D97-AF65-F5344CB8AC3E}">
        <p14:creationId xmlns:p14="http://schemas.microsoft.com/office/powerpoint/2010/main" val="9540599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709" r:id="rId6"/>
    <p:sldLayoutId id="2147483817" r:id="rId7"/>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806738"/>
      </p:ext>
    </p:extLst>
  </p:cSld>
  <p:clrMap bg1="lt1" tx1="dk1" bg2="dk2" tx2="lt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6842B2-E2E9-461F-B9D0-45AD4AF73F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E7AC4F7-0578-4E62-9A0F-7EEE623C3F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92929A-2200-4ACD-A45B-992C8A4F03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E9EA81-6800-4108-8DE1-C605680510EB}" type="datetimeFigureOut">
              <a:rPr lang="en-GB" smtClean="0"/>
              <a:t>17/03/2022</a:t>
            </a:fld>
            <a:endParaRPr lang="en-GB"/>
          </a:p>
        </p:txBody>
      </p:sp>
      <p:sp>
        <p:nvSpPr>
          <p:cNvPr id="5" name="Footer Placeholder 4">
            <a:extLst>
              <a:ext uri="{FF2B5EF4-FFF2-40B4-BE49-F238E27FC236}">
                <a16:creationId xmlns:a16="http://schemas.microsoft.com/office/drawing/2014/main" id="{82114462-ED51-4218-8227-3A5E55A118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23FBFED-1B2D-417B-8AFF-2EFF633C59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D65669-6F98-4A5F-B708-6EB7FD02E430}" type="slidenum">
              <a:rPr lang="en-GB" smtClean="0"/>
              <a:t>‹#›</a:t>
            </a:fld>
            <a:endParaRPr lang="en-GB"/>
          </a:p>
        </p:txBody>
      </p:sp>
    </p:spTree>
    <p:extLst>
      <p:ext uri="{BB962C8B-B14F-4D97-AF65-F5344CB8AC3E}">
        <p14:creationId xmlns:p14="http://schemas.microsoft.com/office/powerpoint/2010/main" val="4248892700"/>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CC24AB-930E-DA44-BA32-340C8748694B}"/>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066120" y="654754"/>
            <a:ext cx="1368269" cy="558831"/>
          </a:xfrm>
          <a:prstGeom prst="rect">
            <a:avLst/>
          </a:prstGeom>
        </p:spPr>
      </p:pic>
    </p:spTree>
    <p:extLst>
      <p:ext uri="{BB962C8B-B14F-4D97-AF65-F5344CB8AC3E}">
        <p14:creationId xmlns:p14="http://schemas.microsoft.com/office/powerpoint/2010/main" val="41436794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defRPr>
          <a:latin typeface="+mj-lt"/>
          <a:ea typeface="+mj-ea"/>
          <a:cs typeface="+mj-cs"/>
        </a:defRPr>
      </a:lvl1pPr>
    </p:titleStyle>
    <p:bodyStyle>
      <a:lvl1pPr marL="0">
        <a:defRPr>
          <a:latin typeface="+mn-lt"/>
          <a:ea typeface="+mn-ea"/>
          <a:cs typeface="+mn-cs"/>
        </a:defRPr>
      </a:lvl1pPr>
      <a:lvl2pPr marL="276857">
        <a:defRPr>
          <a:latin typeface="+mn-lt"/>
          <a:ea typeface="+mn-ea"/>
          <a:cs typeface="+mn-cs"/>
        </a:defRPr>
      </a:lvl2pPr>
      <a:lvl3pPr marL="553715">
        <a:defRPr>
          <a:latin typeface="+mn-lt"/>
          <a:ea typeface="+mn-ea"/>
          <a:cs typeface="+mn-cs"/>
        </a:defRPr>
      </a:lvl3pPr>
      <a:lvl4pPr marL="830573">
        <a:defRPr>
          <a:latin typeface="+mn-lt"/>
          <a:ea typeface="+mn-ea"/>
          <a:cs typeface="+mn-cs"/>
        </a:defRPr>
      </a:lvl4pPr>
      <a:lvl5pPr marL="1107430">
        <a:defRPr>
          <a:latin typeface="+mn-lt"/>
          <a:ea typeface="+mn-ea"/>
          <a:cs typeface="+mn-cs"/>
        </a:defRPr>
      </a:lvl5pPr>
      <a:lvl6pPr marL="1384287">
        <a:defRPr>
          <a:latin typeface="+mn-lt"/>
          <a:ea typeface="+mn-ea"/>
          <a:cs typeface="+mn-cs"/>
        </a:defRPr>
      </a:lvl6pPr>
      <a:lvl7pPr marL="1661145">
        <a:defRPr>
          <a:latin typeface="+mn-lt"/>
          <a:ea typeface="+mn-ea"/>
          <a:cs typeface="+mn-cs"/>
        </a:defRPr>
      </a:lvl7pPr>
      <a:lvl8pPr marL="1938002">
        <a:defRPr>
          <a:latin typeface="+mn-lt"/>
          <a:ea typeface="+mn-ea"/>
          <a:cs typeface="+mn-cs"/>
        </a:defRPr>
      </a:lvl8pPr>
      <a:lvl9pPr marL="2214860">
        <a:defRPr>
          <a:latin typeface="+mn-lt"/>
          <a:ea typeface="+mn-ea"/>
          <a:cs typeface="+mn-cs"/>
        </a:defRPr>
      </a:lvl9pPr>
    </p:bodyStyle>
    <p:otherStyle>
      <a:lvl1pPr marL="0">
        <a:defRPr>
          <a:latin typeface="+mn-lt"/>
          <a:ea typeface="+mn-ea"/>
          <a:cs typeface="+mn-cs"/>
        </a:defRPr>
      </a:lvl1pPr>
      <a:lvl2pPr marL="276857">
        <a:defRPr>
          <a:latin typeface="+mn-lt"/>
          <a:ea typeface="+mn-ea"/>
          <a:cs typeface="+mn-cs"/>
        </a:defRPr>
      </a:lvl2pPr>
      <a:lvl3pPr marL="553715">
        <a:defRPr>
          <a:latin typeface="+mn-lt"/>
          <a:ea typeface="+mn-ea"/>
          <a:cs typeface="+mn-cs"/>
        </a:defRPr>
      </a:lvl3pPr>
      <a:lvl4pPr marL="830573">
        <a:defRPr>
          <a:latin typeface="+mn-lt"/>
          <a:ea typeface="+mn-ea"/>
          <a:cs typeface="+mn-cs"/>
        </a:defRPr>
      </a:lvl4pPr>
      <a:lvl5pPr marL="1107430">
        <a:defRPr>
          <a:latin typeface="+mn-lt"/>
          <a:ea typeface="+mn-ea"/>
          <a:cs typeface="+mn-cs"/>
        </a:defRPr>
      </a:lvl5pPr>
      <a:lvl6pPr marL="1384287">
        <a:defRPr>
          <a:latin typeface="+mn-lt"/>
          <a:ea typeface="+mn-ea"/>
          <a:cs typeface="+mn-cs"/>
        </a:defRPr>
      </a:lvl6pPr>
      <a:lvl7pPr marL="1661145">
        <a:defRPr>
          <a:latin typeface="+mn-lt"/>
          <a:ea typeface="+mn-ea"/>
          <a:cs typeface="+mn-cs"/>
        </a:defRPr>
      </a:lvl7pPr>
      <a:lvl8pPr marL="1938002">
        <a:defRPr>
          <a:latin typeface="+mn-lt"/>
          <a:ea typeface="+mn-ea"/>
          <a:cs typeface="+mn-cs"/>
        </a:defRPr>
      </a:lvl8pPr>
      <a:lvl9pPr marL="221486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2213" y="763060"/>
            <a:ext cx="1347787" cy="546871"/>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350"/>
          </a:p>
        </p:txBody>
      </p:sp>
      <p:sp>
        <p:nvSpPr>
          <p:cNvPr id="2" name="Holder 2"/>
          <p:cNvSpPr>
            <a:spLocks noGrp="1"/>
          </p:cNvSpPr>
          <p:nvPr>
            <p:ph type="title"/>
          </p:nvPr>
        </p:nvSpPr>
        <p:spPr>
          <a:xfrm>
            <a:off x="698353" y="3330179"/>
            <a:ext cx="10795295" cy="738664"/>
          </a:xfrm>
          <a:prstGeom prst="rect">
            <a:avLst/>
          </a:prstGeom>
        </p:spPr>
        <p:txBody>
          <a:bodyPr wrap="square" lIns="0" tIns="0" rIns="0" bIns="0">
            <a:spAutoFit/>
          </a:bodyPr>
          <a:lstStyle>
            <a:lvl1pPr>
              <a:defRPr sz="4800" b="1" i="0">
                <a:solidFill>
                  <a:srgbClr val="00A8A8"/>
                </a:solidFill>
                <a:latin typeface="Lato"/>
                <a:cs typeface="Lato"/>
              </a:defRPr>
            </a:lvl1pPr>
          </a:lstStyle>
          <a:p>
            <a:endParaRPr/>
          </a:p>
        </p:txBody>
      </p:sp>
      <p:sp>
        <p:nvSpPr>
          <p:cNvPr id="3" name="Holder 3"/>
          <p:cNvSpPr>
            <a:spLocks noGrp="1"/>
          </p:cNvSpPr>
          <p:nvPr>
            <p:ph type="body" idx="1"/>
          </p:nvPr>
        </p:nvSpPr>
        <p:spPr>
          <a:xfrm>
            <a:off x="762000" y="3018855"/>
            <a:ext cx="1066800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lang="en-GB"/>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smtClean="0"/>
              <a:t>3/17/2022</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lang="en-GB" smtClean="0"/>
              <a:t>‹#›</a:t>
            </a:fld>
            <a:endParaRPr lang="en-GB"/>
          </a:p>
        </p:txBody>
      </p:sp>
    </p:spTree>
    <p:extLst>
      <p:ext uri="{BB962C8B-B14F-4D97-AF65-F5344CB8AC3E}">
        <p14:creationId xmlns:p14="http://schemas.microsoft.com/office/powerpoint/2010/main" val="163928248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BB670E-4AC9-4C40-8FE4-224C1C3646DA}" type="datetimeFigureOut">
              <a:rPr lang="en-GB" smtClean="0"/>
              <a:t>17/03/2022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16A05-44C1-4D97-AC0D-9F6666230DCC}" type="slidenum">
              <a:rPr lang="en-GB" smtClean="0"/>
              <a:t>‹#›</a:t>
            </a:fld>
            <a:endParaRPr lang="en-GB"/>
          </a:p>
        </p:txBody>
      </p:sp>
    </p:spTree>
    <p:extLst>
      <p:ext uri="{BB962C8B-B14F-4D97-AF65-F5344CB8AC3E}">
        <p14:creationId xmlns:p14="http://schemas.microsoft.com/office/powerpoint/2010/main" val="342740133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70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565ED9-D444-4DDB-9873-51B610D18B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E437D95-6FCA-4030-A4D4-89EB3A34D5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67E160-3EAF-4D7D-AF9B-B95B9D4926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16362-8F18-4496-B8D5-E0DC12B55A13}" type="datetimeFigureOut">
              <a:rPr lang="en-GB" smtClean="0"/>
              <a:t>17/03/2022</a:t>
            </a:fld>
            <a:endParaRPr lang="en-GB"/>
          </a:p>
        </p:txBody>
      </p:sp>
      <p:sp>
        <p:nvSpPr>
          <p:cNvPr id="5" name="Footer Placeholder 4">
            <a:extLst>
              <a:ext uri="{FF2B5EF4-FFF2-40B4-BE49-F238E27FC236}">
                <a16:creationId xmlns:a16="http://schemas.microsoft.com/office/drawing/2014/main" id="{E6A0B8D3-1F56-4E5E-91F5-E86F540954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2D345FB-B3FF-46A7-AEC1-D9AF6A758E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B6B02B-F345-47B6-AA3B-3C36245F5B3C}" type="slidenum">
              <a:rPr lang="en-GB" smtClean="0"/>
              <a:t>‹#›</a:t>
            </a:fld>
            <a:endParaRPr lang="en-GB"/>
          </a:p>
        </p:txBody>
      </p:sp>
    </p:spTree>
    <p:extLst>
      <p:ext uri="{BB962C8B-B14F-4D97-AF65-F5344CB8AC3E}">
        <p14:creationId xmlns:p14="http://schemas.microsoft.com/office/powerpoint/2010/main" val="268027566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9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565ED9-D444-4DDB-9873-51B610D18B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E437D95-6FCA-4030-A4D4-89EB3A34D5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67E160-3EAF-4D7D-AF9B-B95B9D4926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16362-8F18-4496-B8D5-E0DC12B55A13}" type="datetimeFigureOut">
              <a:rPr lang="en-GB" smtClean="0"/>
              <a:t>17/03/2022</a:t>
            </a:fld>
            <a:endParaRPr lang="en-GB"/>
          </a:p>
        </p:txBody>
      </p:sp>
      <p:sp>
        <p:nvSpPr>
          <p:cNvPr id="5" name="Footer Placeholder 4">
            <a:extLst>
              <a:ext uri="{FF2B5EF4-FFF2-40B4-BE49-F238E27FC236}">
                <a16:creationId xmlns:a16="http://schemas.microsoft.com/office/drawing/2014/main" id="{E6A0B8D3-1F56-4E5E-91F5-E86F540954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2D345FB-B3FF-46A7-AEC1-D9AF6A758E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B6B02B-F345-47B6-AA3B-3C36245F5B3C}" type="slidenum">
              <a:rPr lang="en-GB" smtClean="0"/>
              <a:t>‹#›</a:t>
            </a:fld>
            <a:endParaRPr lang="en-GB"/>
          </a:p>
        </p:txBody>
      </p:sp>
    </p:spTree>
    <p:extLst>
      <p:ext uri="{BB962C8B-B14F-4D97-AF65-F5344CB8AC3E}">
        <p14:creationId xmlns:p14="http://schemas.microsoft.com/office/powerpoint/2010/main" val="146302927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41EC7E-4DCB-41DE-85CC-E904006CC1EC}"/>
              </a:ext>
            </a:extLst>
          </p:cNvPr>
          <p:cNvSpPr/>
          <p:nvPr userDrawn="1"/>
        </p:nvSpPr>
        <p:spPr>
          <a:xfrm>
            <a:off x="0" y="5903914"/>
            <a:ext cx="12192000" cy="954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pic>
        <p:nvPicPr>
          <p:cNvPr id="75" name="Picture 74">
            <a:extLst>
              <a:ext uri="{FF2B5EF4-FFF2-40B4-BE49-F238E27FC236}">
                <a16:creationId xmlns:a16="http://schemas.microsoft.com/office/drawing/2014/main" id="{25CACC3F-84E7-4007-B103-827572AFFDC4}"/>
              </a:ext>
            </a:extLst>
          </p:cNvPr>
          <p:cNvPicPr>
            <a:picLocks noChangeAspect="1"/>
          </p:cNvPicPr>
          <p:nvPr userDrawn="1"/>
        </p:nvPicPr>
        <p:blipFill>
          <a:blip r:embed="rId25"/>
          <a:stretch>
            <a:fillRect/>
          </a:stretch>
        </p:blipFill>
        <p:spPr>
          <a:xfrm>
            <a:off x="10772775" y="6221719"/>
            <a:ext cx="1112520" cy="327672"/>
          </a:xfrm>
          <a:prstGeom prst="rect">
            <a:avLst/>
          </a:prstGeom>
        </p:spPr>
      </p:pic>
      <p:sp>
        <p:nvSpPr>
          <p:cNvPr id="20" name="Title Placeholder 1"/>
          <p:cNvSpPr>
            <a:spLocks noGrp="1"/>
          </p:cNvSpPr>
          <p:nvPr userDrawn="1">
            <p:ph type="title"/>
          </p:nvPr>
        </p:nvSpPr>
        <p:spPr bwMode="black">
          <a:xfrm>
            <a:off x="636588" y="573406"/>
            <a:ext cx="10918825" cy="577214"/>
          </a:xfrm>
          <a:prstGeom prst="rect">
            <a:avLst/>
          </a:prstGeom>
        </p:spPr>
        <p:txBody>
          <a:bodyPr vert="horz" lIns="0" tIns="0" rIns="0" bIns="0" rtlCol="0" anchor="t">
            <a:noAutofit/>
          </a:bodyPr>
          <a:lstStyle/>
          <a:p>
            <a:r>
              <a:rPr lang="en-US"/>
              <a:t>Click to edit Master title style</a:t>
            </a:r>
            <a:endParaRPr lang="en-US" dirty="0"/>
          </a:p>
        </p:txBody>
      </p:sp>
      <p:sp>
        <p:nvSpPr>
          <p:cNvPr id="21" name="Text Placeholder 2"/>
          <p:cNvSpPr>
            <a:spLocks noGrp="1"/>
          </p:cNvSpPr>
          <p:nvPr userDrawn="1">
            <p:ph type="body" idx="1"/>
          </p:nvPr>
        </p:nvSpPr>
        <p:spPr bwMode="black">
          <a:xfrm>
            <a:off x="640007" y="1774092"/>
            <a:ext cx="10918825" cy="3971071"/>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marL="0" marR="0" lvl="4" indent="-176213"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dirty="0"/>
              <a:t>Fourth level</a:t>
            </a:r>
          </a:p>
          <a:p>
            <a:pPr lvl="3"/>
            <a:endParaRPr lang="en-US" dirty="0"/>
          </a:p>
        </p:txBody>
      </p:sp>
      <p:sp>
        <p:nvSpPr>
          <p:cNvPr id="8" name="TextBox 7"/>
          <p:cNvSpPr txBox="1"/>
          <p:nvPr userDrawn="1"/>
        </p:nvSpPr>
        <p:spPr>
          <a:xfrm>
            <a:off x="5999820" y="6312426"/>
            <a:ext cx="192360" cy="153888"/>
          </a:xfrm>
          <a:prstGeom prst="rect">
            <a:avLst/>
          </a:prstGeom>
          <a:noFill/>
        </p:spPr>
        <p:txBody>
          <a:bodyPr wrap="none" lIns="0" tIns="0" rIns="0" bIns="0" rtlCol="0">
            <a:spAutoFit/>
          </a:bodyPr>
          <a:lstStyle/>
          <a:p>
            <a:pPr algn="ctr"/>
            <a:fld id="{27E60366-3988-4651-99EC-7DE99711CAAC}" type="slidenum">
              <a:rPr lang="en-GB" sz="1000" smtClean="0">
                <a:solidFill>
                  <a:schemeClr val="tx2"/>
                </a:solidFill>
              </a:rPr>
              <a:pPr algn="ctr"/>
              <a:t>‹#›</a:t>
            </a:fld>
            <a:endParaRPr lang="en-GB" sz="1000" dirty="0">
              <a:solidFill>
                <a:schemeClr val="tx2"/>
              </a:solidFill>
            </a:endParaRPr>
          </a:p>
        </p:txBody>
      </p:sp>
      <p:sp>
        <p:nvSpPr>
          <p:cNvPr id="2" name="MSIPCMContentMarking" descr="{&quot;HashCode&quot;:-1678668149,&quot;Placement&quot;:&quot;Header&quot;}">
            <a:extLst>
              <a:ext uri="{FF2B5EF4-FFF2-40B4-BE49-F238E27FC236}">
                <a16:creationId xmlns:a16="http://schemas.microsoft.com/office/drawing/2014/main" id="{1C986BC0-9E29-4997-ACDE-C8A5AFFFCB7E}"/>
              </a:ext>
            </a:extLst>
          </p:cNvPr>
          <p:cNvSpPr txBox="1"/>
          <p:nvPr userDrawn="1"/>
        </p:nvSpPr>
        <p:spPr>
          <a:xfrm>
            <a:off x="0" y="0"/>
            <a:ext cx="2395899" cy="262344"/>
          </a:xfrm>
          <a:prstGeom prst="rect">
            <a:avLst/>
          </a:prstGeom>
          <a:noFill/>
        </p:spPr>
        <p:txBody>
          <a:bodyPr vert="horz" wrap="square" lIns="0" tIns="0" rIns="0" bIns="0" rtlCol="0" anchor="ctr" anchorCtr="1">
            <a:spAutoFit/>
          </a:bodyPr>
          <a:lstStyle/>
          <a:p>
            <a:pPr algn="l">
              <a:spcBef>
                <a:spcPts val="0"/>
              </a:spcBef>
              <a:spcAft>
                <a:spcPts val="0"/>
              </a:spcAft>
            </a:pPr>
            <a:r>
              <a:rPr lang="en-US" sz="1000" dirty="0">
                <a:solidFill>
                  <a:srgbClr val="000000"/>
                </a:solidFill>
                <a:latin typeface="Calibri" panose="020F0502020204030204" pitchFamily="34" charset="0"/>
              </a:rPr>
              <a:t>Document Classification: TESCO Internal </a:t>
            </a:r>
          </a:p>
        </p:txBody>
      </p:sp>
    </p:spTree>
    <p:extLst>
      <p:ext uri="{BB962C8B-B14F-4D97-AF65-F5344CB8AC3E}">
        <p14:creationId xmlns:p14="http://schemas.microsoft.com/office/powerpoint/2010/main" val="50569746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Lst>
  <p:hf hdr="0"/>
  <p:txStyles>
    <p:titleStyle>
      <a:lvl1pPr algn="l" defTabSz="914400" rtl="0" eaLnBrk="1" latinLnBrk="0" hangingPunct="1">
        <a:lnSpc>
          <a:spcPct val="90000"/>
        </a:lnSpc>
        <a:spcBef>
          <a:spcPct val="0"/>
        </a:spcBef>
        <a:buNone/>
        <a:defRPr sz="3600" b="1" kern="1200">
          <a:solidFill>
            <a:schemeClr val="accent1"/>
          </a:solidFill>
          <a:latin typeface="TESCO Modern" panose="02000506030000020004" pitchFamily="2" charset="0"/>
          <a:ea typeface="+mj-ea"/>
          <a:cs typeface="+mj-cs"/>
        </a:defRPr>
      </a:lvl1pPr>
    </p:titleStyle>
    <p:bodyStyle>
      <a:lvl1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2"/>
          </a:solidFill>
          <a:latin typeface="TESCO Modern" panose="02000506030000020004" pitchFamily="2" charset="0"/>
          <a:ea typeface="+mn-ea"/>
          <a:cs typeface="+mn-cs"/>
        </a:defRPr>
      </a:lvl1pPr>
      <a:lvl2pPr marL="0" indent="0" algn="l" defTabSz="914400" rtl="0" eaLnBrk="1" latinLnBrk="0" hangingPunct="1">
        <a:lnSpc>
          <a:spcPct val="90000"/>
        </a:lnSpc>
        <a:spcBef>
          <a:spcPts val="600"/>
        </a:spcBef>
        <a:spcAft>
          <a:spcPts val="600"/>
        </a:spcAft>
        <a:buFont typeface="Arial" panose="020B0604020202020204" pitchFamily="34" charset="0"/>
        <a:buNone/>
        <a:defRPr sz="1600" b="1" kern="1200">
          <a:solidFill>
            <a:schemeClr val="accent1"/>
          </a:solidFill>
          <a:latin typeface="TESCO Modern" panose="02000506030000020004" pitchFamily="2" charset="0"/>
          <a:ea typeface="+mn-ea"/>
          <a:cs typeface="+mn-cs"/>
        </a:defRPr>
      </a:lvl2pPr>
      <a:lvl3pPr marL="177800" indent="-177800" algn="l" defTabSz="914400" rtl="0" eaLnBrk="1" latinLnBrk="0" hangingPunct="1">
        <a:lnSpc>
          <a:spcPct val="90000"/>
        </a:lnSpc>
        <a:spcBef>
          <a:spcPts val="0"/>
        </a:spcBef>
        <a:spcAft>
          <a:spcPts val="600"/>
        </a:spcAft>
        <a:buFont typeface="Arial" panose="020B0604020202020204" pitchFamily="34" charset="0"/>
        <a:buChar char="•"/>
        <a:defRPr sz="1600" kern="1200">
          <a:solidFill>
            <a:schemeClr val="tx2"/>
          </a:solidFill>
          <a:latin typeface="TESCO Modern" panose="02000506030000020004" pitchFamily="2" charset="0"/>
          <a:ea typeface="+mn-ea"/>
          <a:cs typeface="+mn-cs"/>
        </a:defRPr>
      </a:lvl3pPr>
      <a:lvl4pPr marL="447675" marR="0" indent="-176213"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sz="1200" kern="1200">
          <a:solidFill>
            <a:schemeClr val="tx2"/>
          </a:solidFill>
          <a:latin typeface="TESCO Modern" panose="02000506030000020004" pitchFamily="2" charset="0"/>
          <a:ea typeface="+mn-ea"/>
          <a:cs typeface="+mn-cs"/>
        </a:defRPr>
      </a:lvl4pPr>
      <a:lvl5pPr marL="0" indent="0" algn="l" defTabSz="914400" rtl="0" eaLnBrk="1" latinLnBrk="0" hangingPunct="1">
        <a:lnSpc>
          <a:spcPct val="90000"/>
        </a:lnSpc>
        <a:spcBef>
          <a:spcPts val="600"/>
        </a:spcBef>
        <a:spcAft>
          <a:spcPts val="600"/>
        </a:spcAft>
        <a:buFont typeface="+mj-lt"/>
        <a:buNone/>
        <a:tabLst>
          <a:tab pos="90488" algn="l"/>
        </a:tabLst>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22">
          <p15:clr>
            <a:srgbClr val="F26B43"/>
          </p15:clr>
        </p15:guide>
        <p15:guide id="2" pos="3207">
          <p15:clr>
            <a:srgbClr val="F26B43"/>
          </p15:clr>
        </p15:guide>
        <p15:guide id="3" pos="401">
          <p15:clr>
            <a:srgbClr val="F26B43"/>
          </p15:clr>
        </p15:guide>
        <p15:guide id="4" pos="1461">
          <p15:clr>
            <a:srgbClr val="F26B43"/>
          </p15:clr>
        </p15:guide>
        <p15:guide id="5" pos="1564">
          <p15:clr>
            <a:srgbClr val="F26B43"/>
          </p15:clr>
        </p15:guide>
        <p15:guide id="6" pos="2145">
          <p15:clr>
            <a:srgbClr val="F26B43"/>
          </p15:clr>
        </p15:guide>
        <p15:guide id="7" pos="2725">
          <p15:clr>
            <a:srgbClr val="F26B43"/>
          </p15:clr>
        </p15:guide>
        <p15:guide id="8" pos="5052">
          <p15:clr>
            <a:srgbClr val="F26B43"/>
          </p15:clr>
        </p15:guide>
        <p15:guide id="9" pos="6216">
          <p15:clr>
            <a:srgbClr val="F26B43"/>
          </p15:clr>
        </p15:guide>
        <p15:guide id="10" pos="6115">
          <p15:clr>
            <a:srgbClr val="F26B43"/>
          </p15:clr>
        </p15:guide>
        <p15:guide id="11" pos="7279">
          <p15:clr>
            <a:srgbClr val="F26B43"/>
          </p15:clr>
        </p15:guide>
        <p15:guide id="12" pos="3309">
          <p15:clr>
            <a:srgbClr val="F26B43"/>
          </p15:clr>
        </p15:guide>
        <p15:guide id="13" pos="4951">
          <p15:clr>
            <a:srgbClr val="F26B43"/>
          </p15:clr>
        </p15:guide>
        <p15:guide id="14" orient="horz" pos="1120">
          <p15:clr>
            <a:srgbClr val="F26B43"/>
          </p15:clr>
        </p15:guide>
        <p15:guide id="15" orient="horz" pos="725">
          <p15:clr>
            <a:srgbClr val="F26B43"/>
          </p15:clr>
        </p15:guide>
        <p15:guide id="16" orient="horz" pos="391">
          <p15:clr>
            <a:srgbClr val="F26B43"/>
          </p15:clr>
        </p15:guide>
        <p15:guide id="17" orient="horz" pos="4120">
          <p15:clr>
            <a:srgbClr val="F26B43"/>
          </p15:clr>
        </p15:guide>
        <p15:guide id="18" orient="horz" pos="3719">
          <p15:clr>
            <a:srgbClr val="F26B43"/>
          </p15:clr>
        </p15:guide>
        <p15:guide id="19" orient="horz" pos="3619">
          <p15:clr>
            <a:srgbClr val="F26B43"/>
          </p15:clr>
        </p15:guide>
        <p15:guide id="20" pos="880">
          <p15:clr>
            <a:srgbClr val="F26B43"/>
          </p15:clr>
        </p15:guide>
        <p15:guide id="21" pos="981">
          <p15:clr>
            <a:srgbClr val="F26B43"/>
          </p15:clr>
        </p15:guide>
        <p15:guide id="22" pos="2043">
          <p15:clr>
            <a:srgbClr val="F26B43"/>
          </p15:clr>
        </p15:guide>
        <p15:guide id="23" pos="2625">
          <p15:clr>
            <a:srgbClr val="F26B43"/>
          </p15:clr>
        </p15:guide>
        <p15:guide id="24" pos="3890">
          <p15:clr>
            <a:srgbClr val="F26B43"/>
          </p15:clr>
        </p15:guide>
        <p15:guide id="25" pos="3789">
          <p15:clr>
            <a:srgbClr val="F26B43"/>
          </p15:clr>
        </p15:guide>
        <p15:guide id="26" pos="4470">
          <p15:clr>
            <a:srgbClr val="F26B43"/>
          </p15:clr>
        </p15:guide>
        <p15:guide id="27" pos="4371">
          <p15:clr>
            <a:srgbClr val="F26B43"/>
          </p15:clr>
        </p15:guide>
        <p15:guide id="28" pos="5634">
          <p15:clr>
            <a:srgbClr val="F26B43"/>
          </p15:clr>
        </p15:guide>
        <p15:guide id="29" pos="5541">
          <p15:clr>
            <a:srgbClr val="F26B43"/>
          </p15:clr>
        </p15:guide>
        <p15:guide id="30" pos="6697">
          <p15:clr>
            <a:srgbClr val="F26B43"/>
          </p15:clr>
        </p15:guide>
        <p15:guide id="31" pos="6797">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565ED9-D444-4DDB-9873-51B610D18B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E437D95-6FCA-4030-A4D4-89EB3A34D5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67E160-3EAF-4D7D-AF9B-B95B9D4926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16362-8F18-4496-B8D5-E0DC12B55A13}" type="datetimeFigureOut">
              <a:rPr lang="en-GB" smtClean="0"/>
              <a:t>17/03/2022</a:t>
            </a:fld>
            <a:endParaRPr lang="en-GB"/>
          </a:p>
        </p:txBody>
      </p:sp>
      <p:sp>
        <p:nvSpPr>
          <p:cNvPr id="5" name="Footer Placeholder 4">
            <a:extLst>
              <a:ext uri="{FF2B5EF4-FFF2-40B4-BE49-F238E27FC236}">
                <a16:creationId xmlns:a16="http://schemas.microsoft.com/office/drawing/2014/main" id="{E6A0B8D3-1F56-4E5E-91F5-E86F540954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2D345FB-B3FF-46A7-AEC1-D9AF6A758E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B6B02B-F345-47B6-AA3B-3C36245F5B3C}" type="slidenum">
              <a:rPr lang="en-GB" smtClean="0"/>
              <a:t>‹#›</a:t>
            </a:fld>
            <a:endParaRPr lang="en-GB"/>
          </a:p>
        </p:txBody>
      </p:sp>
    </p:spTree>
    <p:extLst>
      <p:ext uri="{BB962C8B-B14F-4D97-AF65-F5344CB8AC3E}">
        <p14:creationId xmlns:p14="http://schemas.microsoft.com/office/powerpoint/2010/main" val="3710797591"/>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01D35E-5FA3-4AE2-A116-59A29E0DB652}"/>
              </a:ext>
            </a:extLst>
          </p:cNvPr>
          <p:cNvSpPr/>
          <p:nvPr/>
        </p:nvSpPr>
        <p:spPr>
          <a:xfrm>
            <a:off x="0"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58EE0ADA-D018-4CE1-A971-95D9E457BD14}"/>
              </a:ext>
            </a:extLst>
          </p:cNvPr>
          <p:cNvSpPr/>
          <p:nvPr/>
        </p:nvSpPr>
        <p:spPr>
          <a:xfrm>
            <a:off x="0" y="6334126"/>
            <a:ext cx="12192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466E7226-4D83-40EF-A6C2-A4737FDABB44}"/>
              </a:ext>
            </a:extLst>
          </p:cNvPr>
          <p:cNvSpPr>
            <a:spLocks noGrp="1"/>
          </p:cNvSpPr>
          <p:nvPr>
            <p:ph type="title"/>
          </p:nvPr>
        </p:nvSpPr>
        <p:spPr>
          <a:xfrm>
            <a:off x="1096433" y="287339"/>
            <a:ext cx="10058400" cy="144938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029" name="Text Placeholder 2">
            <a:extLst>
              <a:ext uri="{FF2B5EF4-FFF2-40B4-BE49-F238E27FC236}">
                <a16:creationId xmlns:a16="http://schemas.microsoft.com/office/drawing/2014/main" id="{9214A00C-DBC7-4C2A-AA81-A1FB460F5D6C}"/>
              </a:ext>
            </a:extLst>
          </p:cNvPr>
          <p:cNvSpPr>
            <a:spLocks noGrp="1"/>
          </p:cNvSpPr>
          <p:nvPr>
            <p:ph type="body" idx="1"/>
          </p:nvPr>
        </p:nvSpPr>
        <p:spPr bwMode="auto">
          <a:xfrm>
            <a:off x="1096433" y="1846264"/>
            <a:ext cx="100584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454B154-926F-4F1B-ABFC-CA97712F82C7}"/>
              </a:ext>
            </a:extLst>
          </p:cNvPr>
          <p:cNvSpPr>
            <a:spLocks noGrp="1"/>
          </p:cNvSpPr>
          <p:nvPr>
            <p:ph type="dt" sz="half" idx="2"/>
          </p:nvPr>
        </p:nvSpPr>
        <p:spPr>
          <a:xfrm>
            <a:off x="1096433" y="6459539"/>
            <a:ext cx="2472267"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a:defRPr/>
            </a:pPr>
            <a:fld id="{191ECC17-6827-4036-85DB-F45AE86C098E}" type="datetimeFigureOut">
              <a:rPr lang="en-US"/>
              <a:pPr>
                <a:defRPr/>
              </a:pPr>
              <a:t>3/17/2022</a:t>
            </a:fld>
            <a:endParaRPr lang="en-US"/>
          </a:p>
        </p:txBody>
      </p:sp>
      <p:sp>
        <p:nvSpPr>
          <p:cNvPr id="5" name="Footer Placeholder 4">
            <a:extLst>
              <a:ext uri="{FF2B5EF4-FFF2-40B4-BE49-F238E27FC236}">
                <a16:creationId xmlns:a16="http://schemas.microsoft.com/office/drawing/2014/main" id="{6802F2FB-07DB-43A7-98E3-866FF9917627}"/>
              </a:ext>
            </a:extLst>
          </p:cNvPr>
          <p:cNvSpPr>
            <a:spLocks noGrp="1"/>
          </p:cNvSpPr>
          <p:nvPr>
            <p:ph type="ftr" sz="quarter" idx="3"/>
          </p:nvPr>
        </p:nvSpPr>
        <p:spPr>
          <a:xfrm>
            <a:off x="3687234" y="6459539"/>
            <a:ext cx="4821767"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4D50003C-E183-47C6-8D4D-018B16869129}"/>
              </a:ext>
            </a:extLst>
          </p:cNvPr>
          <p:cNvSpPr>
            <a:spLocks noGrp="1"/>
          </p:cNvSpPr>
          <p:nvPr>
            <p:ph type="sldNum" sz="quarter" idx="4"/>
          </p:nvPr>
        </p:nvSpPr>
        <p:spPr>
          <a:xfrm>
            <a:off x="9899651" y="6459539"/>
            <a:ext cx="1312333"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FFFFFF"/>
                </a:solidFill>
              </a:defRPr>
            </a:lvl1pPr>
          </a:lstStyle>
          <a:p>
            <a:fld id="{9A4EBD62-DAFE-41A8-B23A-A40430E2E2B0}" type="slidenum">
              <a:rPr lang="en-US" altLang="en-US"/>
              <a:pPr/>
              <a:t>‹#›</a:t>
            </a:fld>
            <a:endParaRPr lang="en-US" altLang="en-US"/>
          </a:p>
        </p:txBody>
      </p:sp>
      <p:cxnSp>
        <p:nvCxnSpPr>
          <p:cNvPr id="10" name="Straight Connector 9">
            <a:extLst>
              <a:ext uri="{FF2B5EF4-FFF2-40B4-BE49-F238E27FC236}">
                <a16:creationId xmlns:a16="http://schemas.microsoft.com/office/drawing/2014/main" id="{EA4DBB48-1332-4D8F-A6DD-1EDA54A03B82}"/>
              </a:ext>
            </a:extLst>
          </p:cNvPr>
          <p:cNvCxnSpPr/>
          <p:nvPr/>
        </p:nvCxnSpPr>
        <p:spPr>
          <a:xfrm>
            <a:off x="1193800" y="1738313"/>
            <a:ext cx="996738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2441636"/>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emf"/><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image" Target="../media/image44.png"/><Relationship Id="rId5" Type="http://schemas.openxmlformats.org/officeDocument/2006/relationships/image" Target="../media/image43.emf"/><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7.jpeg"/><Relationship Id="rId1" Type="http://schemas.openxmlformats.org/officeDocument/2006/relationships/slideLayout" Target="../slideLayouts/slideLayout46.xml"/><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8.xml"/><Relationship Id="rId1" Type="http://schemas.openxmlformats.org/officeDocument/2006/relationships/slideLayout" Target="../slideLayouts/slideLayout32.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38.emf"/><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8.emf"/><Relationship Id="rId7"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8.emf"/><Relationship Id="rId7"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32.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hyperlink" Target="https://www.hopinto.co.uk/explore-careers/webinars/virtual-employer-encounters/" TargetMode="External"/><Relationship Id="rId2" Type="http://schemas.openxmlformats.org/officeDocument/2006/relationships/notesSlide" Target="../notesSlides/notesSlide18.xml"/><Relationship Id="rId1" Type="http://schemas.openxmlformats.org/officeDocument/2006/relationships/slideLayout" Target="../slideLayouts/slideLayout4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17.jpeg"/><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3" Type="http://schemas.openxmlformats.org/officeDocument/2006/relationships/hyperlink" Target="https://www.hopinto.co.uk/explore-careers/webinars/virtual-employer-encounters/" TargetMode="External"/><Relationship Id="rId2" Type="http://schemas.openxmlformats.org/officeDocument/2006/relationships/notesSlide" Target="../notesSlides/notesSlide19.xml"/><Relationship Id="rId1" Type="http://schemas.openxmlformats.org/officeDocument/2006/relationships/slideLayout" Target="../slideLayouts/slideLayout42.xml"/><Relationship Id="rId5" Type="http://schemas.openxmlformats.org/officeDocument/2006/relationships/image" Target="../media/image69.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9.xml"/><Relationship Id="rId5" Type="http://schemas.openxmlformats.org/officeDocument/2006/relationships/image" Target="../media/image71.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hyperlink" Target="https://www.hopinto.co.uk/explore-careers/webinars/virtual-employer-encounters/" TargetMode="External"/><Relationship Id="rId2" Type="http://schemas.openxmlformats.org/officeDocument/2006/relationships/notesSlide" Target="../notesSlides/notesSlide21.xml"/><Relationship Id="rId1" Type="http://schemas.openxmlformats.org/officeDocument/2006/relationships/slideLayout" Target="../slideLayouts/slideLayout42.xml"/><Relationship Id="rId5" Type="http://schemas.openxmlformats.org/officeDocument/2006/relationships/image" Target="../media/image72.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74.png"/><Relationship Id="rId4" Type="http://schemas.openxmlformats.org/officeDocument/2006/relationships/image" Target="../media/image17.jpeg"/></Relationships>
</file>

<file path=ppt/slides/_rels/slide3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77.pn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hyperlink" Target="https://www.hopinto.co.uk/explore-careers/webinars/virtual-employer-encounters/" TargetMode="External"/><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42.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66.png"/><Relationship Id="rId9"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hyperlink" Target="https://www.eventbrite.co.uk/e/careers-in-a-changing-world-iag-wrl-conference-registration-147585061893" TargetMode="External"/><Relationship Id="rId2" Type="http://schemas.openxmlformats.org/officeDocument/2006/relationships/image" Target="../media/image17.jpeg"/><Relationship Id="rId1" Type="http://schemas.openxmlformats.org/officeDocument/2006/relationships/slideLayout" Target="../slideLayouts/slideLayout97.xml"/><Relationship Id="rId5" Type="http://schemas.openxmlformats.org/officeDocument/2006/relationships/image" Target="../media/image87.png"/><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6.xml"/><Relationship Id="rId1" Type="http://schemas.openxmlformats.org/officeDocument/2006/relationships/slideLayout" Target="../slideLayouts/slideLayout99.xml"/></Relationships>
</file>

<file path=ppt/slides/_rels/slide3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00.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00.xml"/></Relationships>
</file>

<file path=ppt/slides/_rels/slide4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9.jpeg"/><Relationship Id="rId1" Type="http://schemas.openxmlformats.org/officeDocument/2006/relationships/slideLayout" Target="../slideLayouts/slideLayout100.xml"/></Relationships>
</file>

<file path=ppt/slides/_rels/slide4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9.jpeg"/><Relationship Id="rId1" Type="http://schemas.openxmlformats.org/officeDocument/2006/relationships/slideLayout" Target="../slideLayouts/slideLayout100.xml"/></Relationships>
</file>

<file path=ppt/slides/_rels/slide4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9.jpeg"/><Relationship Id="rId1" Type="http://schemas.openxmlformats.org/officeDocument/2006/relationships/slideLayout" Target="../slideLayouts/slideLayout100.xml"/></Relationships>
</file>

<file path=ppt/slides/_rels/slide4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7.xml"/><Relationship Id="rId1" Type="http://schemas.openxmlformats.org/officeDocument/2006/relationships/slideLayout" Target="../slideLayouts/slideLayout100.xml"/><Relationship Id="rId4" Type="http://schemas.openxmlformats.org/officeDocument/2006/relationships/image" Target="../media/image88.jpeg"/></Relationships>
</file>

<file path=ppt/slides/_rels/slide4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8.xml"/><Relationship Id="rId1" Type="http://schemas.openxmlformats.org/officeDocument/2006/relationships/slideLayout" Target="../slideLayouts/slideLayout100.xml"/><Relationship Id="rId4" Type="http://schemas.openxmlformats.org/officeDocument/2006/relationships/image" Target="../media/image88.jpeg"/></Relationships>
</file>

<file path=ppt/slides/_rels/slide4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9.xml"/><Relationship Id="rId1" Type="http://schemas.openxmlformats.org/officeDocument/2006/relationships/slideLayout" Target="../slideLayouts/slideLayout100.xml"/><Relationship Id="rId4" Type="http://schemas.openxmlformats.org/officeDocument/2006/relationships/image" Target="../media/image88.jpeg"/></Relationships>
</file>

<file path=ppt/slides/_rels/slide4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0.xml"/><Relationship Id="rId1" Type="http://schemas.openxmlformats.org/officeDocument/2006/relationships/slideLayout" Target="../slideLayouts/slideLayout100.xml"/><Relationship Id="rId4" Type="http://schemas.openxmlformats.org/officeDocument/2006/relationships/image" Target="../media/image88.jpeg"/></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100.xml"/><Relationship Id="rId5" Type="http://schemas.openxmlformats.org/officeDocument/2006/relationships/image" Target="../media/image88.jpeg"/><Relationship Id="rId4" Type="http://schemas.openxmlformats.org/officeDocument/2006/relationships/image" Target="../media/image89.jpeg"/></Relationships>
</file>

<file path=ppt/slides/_rels/slide4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www.careermark.co.uk/" TargetMode="External"/><Relationship Id="rId1" Type="http://schemas.openxmlformats.org/officeDocument/2006/relationships/slideLayout" Target="../slideLayouts/slideLayout100.xml"/><Relationship Id="rId4" Type="http://schemas.openxmlformats.org/officeDocument/2006/relationships/image" Target="../media/image88.jpe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7.jpeg"/><Relationship Id="rId1" Type="http://schemas.openxmlformats.org/officeDocument/2006/relationships/slideLayout" Target="../slideLayouts/slideLayout6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00.xml"/></Relationships>
</file>

<file path=ppt/slides/_rels/slide5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00.xml"/></Relationships>
</file>

<file path=ppt/slides/_rels/slide5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2.xml"/><Relationship Id="rId1" Type="http://schemas.openxmlformats.org/officeDocument/2006/relationships/slideLayout" Target="../slideLayouts/slideLayout100.xml"/><Relationship Id="rId4" Type="http://schemas.openxmlformats.org/officeDocument/2006/relationships/image" Target="../media/image88.jpeg"/></Relationships>
</file>

<file path=ppt/slides/_rels/slide5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9.jpeg"/><Relationship Id="rId1" Type="http://schemas.openxmlformats.org/officeDocument/2006/relationships/slideLayout" Target="../slideLayouts/slideLayout100.xml"/></Relationships>
</file>

<file path=ppt/slides/_rels/slide5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9.jpeg"/><Relationship Id="rId1" Type="http://schemas.openxmlformats.org/officeDocument/2006/relationships/slideLayout" Target="../slideLayouts/slideLayout100.xml"/></Relationships>
</file>

<file path=ppt/slides/_rels/slide55.xml.rels><?xml version="1.0" encoding="UTF-8" standalone="yes"?>
<Relationships xmlns="http://schemas.openxmlformats.org/package/2006/relationships"><Relationship Id="rId3" Type="http://schemas.openxmlformats.org/officeDocument/2006/relationships/hyperlink" Target="mailto:enquiries@complete-careers.com" TargetMode="External"/><Relationship Id="rId2" Type="http://schemas.openxmlformats.org/officeDocument/2006/relationships/hyperlink" Target="https://complete-careers.com/career-mark" TargetMode="External"/><Relationship Id="rId1" Type="http://schemas.openxmlformats.org/officeDocument/2006/relationships/slideLayout" Target="../slideLayouts/slideLayout100.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hyperlink" Target="http://www.qualityincareers.org.uk/"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9.jpeg"/><Relationship Id="rId1" Type="http://schemas.openxmlformats.org/officeDocument/2006/relationships/slideLayout" Target="../slideLayouts/slideLayout100.xml"/><Relationship Id="rId4" Type="http://schemas.openxmlformats.org/officeDocument/2006/relationships/image" Target="../media/image93.jpeg"/></Relationships>
</file>

<file path=ppt/slides/_rels/slide5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94.png"/></Relationships>
</file>

<file path=ppt/slides/_rels/slide5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9.xml"/><Relationship Id="rId5" Type="http://schemas.openxmlformats.org/officeDocument/2006/relationships/image" Target="../media/image98.png"/><Relationship Id="rId4" Type="http://schemas.openxmlformats.org/officeDocument/2006/relationships/image" Target="../media/image97.png"/></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4.xml"/><Relationship Id="rId1" Type="http://schemas.openxmlformats.org/officeDocument/2006/relationships/slideLayout" Target="../slideLayouts/slideLayout111.xml"/><Relationship Id="rId5" Type="http://schemas.openxmlformats.org/officeDocument/2006/relationships/hyperlink" Target="https://sites.google.com/presdales.herts.sch.uk/presdales-6th-form-common-room/home" TargetMode="External"/><Relationship Id="rId4" Type="http://schemas.openxmlformats.org/officeDocument/2006/relationships/hyperlink" Target="https://presdales.herts.sch.uk/careers/"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image" Target="../media/image17.jpeg"/><Relationship Id="rId3" Type="http://schemas.openxmlformats.org/officeDocument/2006/relationships/image" Target="../media/image2.emf"/><Relationship Id="rId7" Type="http://schemas.openxmlformats.org/officeDocument/2006/relationships/image" Target="../media/image29.emf"/><Relationship Id="rId12" Type="http://schemas.openxmlformats.org/officeDocument/2006/relationships/hyperlink" Target="https://www.youtube.com/watch?v=G-4G4_W5kk8&amp;feature=emb_logo" TargetMode="External"/><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28.emf"/><Relationship Id="rId11" Type="http://schemas.openxmlformats.org/officeDocument/2006/relationships/image" Target="../media/image33.emf"/><Relationship Id="rId5" Type="http://schemas.openxmlformats.org/officeDocument/2006/relationships/image" Target="../media/image27.emf"/><Relationship Id="rId10" Type="http://schemas.openxmlformats.org/officeDocument/2006/relationships/image" Target="../media/image32.emf"/><Relationship Id="rId4" Type="http://schemas.openxmlformats.org/officeDocument/2006/relationships/image" Target="../media/image26.emf"/><Relationship Id="rId9" Type="http://schemas.openxmlformats.org/officeDocument/2006/relationships/image" Target="../media/image31.emf"/></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5.xml"/><Relationship Id="rId1" Type="http://schemas.openxmlformats.org/officeDocument/2006/relationships/slideLayout" Target="../slideLayouts/slideLayout111.xml"/></Relationships>
</file>

<file path=ppt/slides/_rels/slide61.xml.rels><?xml version="1.0" encoding="UTF-8" standalone="yes"?>
<Relationships xmlns="http://schemas.openxmlformats.org/package/2006/relationships"><Relationship Id="rId3" Type="http://schemas.openxmlformats.org/officeDocument/2006/relationships/hyperlink" Target="https://www.eventbrite.co.uk/e/careers-in-a-changing-world-iag-wrl-conference-registration-147585061893" TargetMode="External"/><Relationship Id="rId2" Type="http://schemas.openxmlformats.org/officeDocument/2006/relationships/image" Target="../media/image17.jpeg"/><Relationship Id="rId1" Type="http://schemas.openxmlformats.org/officeDocument/2006/relationships/slideLayout" Target="../slideLayouts/slideLayout9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6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16.xml"/></Relationships>
</file>

<file path=ppt/slides/_rels/slide63.xml.rels><?xml version="1.0" encoding="UTF-8" standalone="yes"?>
<Relationships xmlns="http://schemas.openxmlformats.org/package/2006/relationships"><Relationship Id="rId3" Type="http://schemas.openxmlformats.org/officeDocument/2006/relationships/hyperlink" Target="https://www.eventbrite.co.uk/e/careers-in-a-changing-world-iag-wrl-conference-registration-147585061893" TargetMode="External"/><Relationship Id="rId2" Type="http://schemas.openxmlformats.org/officeDocument/2006/relationships/image" Target="../media/image17.jpeg"/><Relationship Id="rId1" Type="http://schemas.openxmlformats.org/officeDocument/2006/relationships/slideLayout" Target="../slideLayouts/slideLayout97.xml"/><Relationship Id="rId4" Type="http://schemas.openxmlformats.org/officeDocument/2006/relationships/image" Target="../media/image104.png"/></Relationships>
</file>

<file path=ppt/slides/_rels/slide64.xml.rels><?xml version="1.0" encoding="UTF-8" standalone="yes"?>
<Relationships xmlns="http://schemas.openxmlformats.org/package/2006/relationships"><Relationship Id="rId3" Type="http://schemas.openxmlformats.org/officeDocument/2006/relationships/hyperlink" Target="https://www.eventbrite.co.uk/e/careers-in-a-changing-world-iag-wrl-conference-registration-147585061893" TargetMode="External"/><Relationship Id="rId2" Type="http://schemas.openxmlformats.org/officeDocument/2006/relationships/image" Target="../media/image17.jpeg"/><Relationship Id="rId1" Type="http://schemas.openxmlformats.org/officeDocument/2006/relationships/slideLayout" Target="../slideLayouts/slideLayout9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6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7.jpeg"/><Relationship Id="rId1" Type="http://schemas.openxmlformats.org/officeDocument/2006/relationships/slideLayout" Target="../slideLayouts/slideLayout97.xml"/></Relationships>
</file>

<file path=ppt/slides/_rels/slide66.xml.rels><?xml version="1.0" encoding="UTF-8" standalone="yes"?>
<Relationships xmlns="http://schemas.openxmlformats.org/package/2006/relationships"><Relationship Id="rId3" Type="http://schemas.openxmlformats.org/officeDocument/2006/relationships/hyperlink" Target="https://www.eventbrite.co.uk/e/careers-in-a-changing-world-iag-wrl-conference-registration-147585061893" TargetMode="External"/><Relationship Id="rId2" Type="http://schemas.openxmlformats.org/officeDocument/2006/relationships/image" Target="../media/image17.jpeg"/><Relationship Id="rId1" Type="http://schemas.openxmlformats.org/officeDocument/2006/relationships/slideLayout" Target="../slideLayouts/slideLayout97.xml"/><Relationship Id="rId5" Type="http://schemas.openxmlformats.org/officeDocument/2006/relationships/image" Target="../media/image87.png"/><Relationship Id="rId4" Type="http://schemas.openxmlformats.org/officeDocument/2006/relationships/image" Target="../media/image86.png"/></Relationships>
</file>

<file path=ppt/slides/_rels/slide6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7.jpeg"/><Relationship Id="rId1" Type="http://schemas.openxmlformats.org/officeDocument/2006/relationships/slideLayout" Target="../slideLayouts/slideLayout30.xml"/><Relationship Id="rId5" Type="http://schemas.openxmlformats.org/officeDocument/2006/relationships/image" Target="../media/image111.png"/><Relationship Id="rId4" Type="http://schemas.openxmlformats.org/officeDocument/2006/relationships/image" Target="../media/image110.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7.jpe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333" y="-15462"/>
            <a:ext cx="12193439" cy="6997517"/>
          </a:xfrm>
          <a:custGeom>
            <a:avLst/>
            <a:gdLst/>
            <a:ahLst/>
            <a:cxnLst/>
            <a:rect l="l" t="t" r="r" b="b"/>
            <a:pathLst>
              <a:path w="20104100" h="11308715">
                <a:moveTo>
                  <a:pt x="0" y="11308545"/>
                </a:moveTo>
                <a:lnTo>
                  <a:pt x="20104099" y="11308545"/>
                </a:lnTo>
                <a:lnTo>
                  <a:pt x="20104099" y="0"/>
                </a:lnTo>
                <a:lnTo>
                  <a:pt x="0" y="0"/>
                </a:lnTo>
                <a:lnTo>
                  <a:pt x="0" y="11308545"/>
                </a:lnTo>
                <a:close/>
              </a:path>
            </a:pathLst>
          </a:custGeom>
          <a:solidFill>
            <a:schemeClr val="accent5"/>
          </a:solidFill>
        </p:spPr>
        <p:txBody>
          <a:bodyPr wrap="square" lIns="0" tIns="0" rIns="0" bIns="0" rtlCol="0"/>
          <a:lstStyle/>
          <a:p>
            <a:pPr marL="0" marR="0" lvl="0" indent="0" algn="l" defTabSz="553715" rtl="0" eaLnBrk="1" fontAlgn="auto" latinLnBrk="0" hangingPunct="1">
              <a:lnSpc>
                <a:spcPct val="100000"/>
              </a:lnSpc>
              <a:spcBef>
                <a:spcPts val="0"/>
              </a:spcBef>
              <a:spcAft>
                <a:spcPts val="0"/>
              </a:spcAft>
              <a:buClrTx/>
              <a:buSzTx/>
              <a:buFontTx/>
              <a:buNone/>
              <a:tabLst/>
              <a:defRPr/>
            </a:pPr>
            <a:endParaRPr kumimoji="0" sz="1090" b="0" i="0" u="none" strike="noStrike" kern="1200" cap="none" spc="0" normalizeH="0" baseline="0" noProof="0">
              <a:ln>
                <a:noFill/>
              </a:ln>
              <a:solidFill>
                <a:srgbClr val="48A5A7"/>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6DA9161F-21DE-A44E-92CF-F6C5432ABF8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05489" y="-16387"/>
            <a:ext cx="7068645" cy="6175877"/>
          </a:xfrm>
          <a:prstGeom prst="rect">
            <a:avLst/>
          </a:prstGeom>
        </p:spPr>
      </p:pic>
      <p:pic>
        <p:nvPicPr>
          <p:cNvPr id="78" name="Picture 77">
            <a:extLst>
              <a:ext uri="{FF2B5EF4-FFF2-40B4-BE49-F238E27FC236}">
                <a16:creationId xmlns:a16="http://schemas.microsoft.com/office/drawing/2014/main" id="{69ECCDBC-758A-F44D-B500-154102D8539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060328" y="658607"/>
            <a:ext cx="1366273" cy="558055"/>
          </a:xfrm>
          <a:prstGeom prst="rect">
            <a:avLst/>
          </a:prstGeom>
        </p:spPr>
      </p:pic>
      <p:sp>
        <p:nvSpPr>
          <p:cNvPr id="7" name="object 4">
            <a:extLst>
              <a:ext uri="{FF2B5EF4-FFF2-40B4-BE49-F238E27FC236}">
                <a16:creationId xmlns:a16="http://schemas.microsoft.com/office/drawing/2014/main" id="{1BFD995A-5240-E344-83F1-773360402635}"/>
              </a:ext>
            </a:extLst>
          </p:cNvPr>
          <p:cNvSpPr txBox="1">
            <a:spLocks/>
          </p:cNvSpPr>
          <p:nvPr/>
        </p:nvSpPr>
        <p:spPr>
          <a:xfrm>
            <a:off x="1" y="458173"/>
            <a:ext cx="4990576" cy="5226755"/>
          </a:xfrm>
          <a:prstGeom prst="rect">
            <a:avLst/>
          </a:prstGeom>
        </p:spPr>
        <p:txBody>
          <a:bodyPr vert="horz" wrap="square" lIns="0" tIns="7306" rIns="0" bIns="0" rtlCol="0">
            <a:spAutoFit/>
          </a:bodyPr>
          <a:lstStyle>
            <a:lvl1pPr>
              <a:defRPr>
                <a:latin typeface="+mj-lt"/>
                <a:ea typeface="+mj-ea"/>
                <a:cs typeface="+mj-cs"/>
              </a:defRPr>
            </a:lvl1pPr>
          </a:lstStyle>
          <a:p>
            <a:pPr lvl="0" algn="ctr" defTabSz="769304">
              <a:lnSpc>
                <a:spcPts val="3655"/>
              </a:lnSpc>
              <a:defRPr/>
            </a:pPr>
            <a:r>
              <a:rPr kumimoji="0" lang="en-US" sz="3200" b="0" i="0" u="none" strike="noStrike" kern="1200" cap="none" spc="0" normalizeH="0" baseline="0" noProof="0" dirty="0" smtClean="0">
                <a:ln>
                  <a:noFill/>
                </a:ln>
                <a:solidFill>
                  <a:srgbClr val="FFFFFF"/>
                </a:solidFill>
                <a:effectLst/>
                <a:uLnTx/>
                <a:uFillTx/>
                <a:latin typeface="Lato" panose="020F0502020204030203"/>
                <a:ea typeface="Lato" charset="0"/>
                <a:cs typeface="Lato" charset="0"/>
              </a:rPr>
              <a:t>Gatsby Benchmark </a:t>
            </a:r>
            <a:r>
              <a:rPr lang="en-US" sz="3200" dirty="0" smtClean="0">
                <a:solidFill>
                  <a:srgbClr val="FFFFFF"/>
                </a:solidFill>
                <a:latin typeface="Lato" panose="020F0502020204030203"/>
                <a:ea typeface="Lato" charset="0"/>
                <a:cs typeface="Lato" charset="0"/>
              </a:rPr>
              <a:t>1 </a:t>
            </a:r>
            <a:r>
              <a:rPr lang="en-GB" sz="3200" dirty="0">
                <a:solidFill>
                  <a:srgbClr val="FFFFFF"/>
                </a:solidFill>
                <a:latin typeface="Lato" panose="020F0502020204030203"/>
                <a:ea typeface="Lato" charset="0"/>
                <a:cs typeface="Lato" charset="0"/>
              </a:rPr>
              <a:t>A stable careers programme</a:t>
            </a:r>
            <a:r>
              <a:rPr lang="en-US" sz="3200" dirty="0" smtClean="0">
                <a:solidFill>
                  <a:srgbClr val="FFFFFF"/>
                </a:solidFill>
                <a:latin typeface="Lato" panose="020F0502020204030203"/>
                <a:ea typeface="Lato" charset="0"/>
                <a:cs typeface="Lato" charset="0"/>
              </a:rPr>
              <a:t> &amp; Gatsby Benchmark 3 </a:t>
            </a:r>
            <a:r>
              <a:rPr lang="en-GB" sz="3200" dirty="0" smtClean="0">
                <a:solidFill>
                  <a:srgbClr val="FFFFFF"/>
                </a:solidFill>
                <a:latin typeface="Lato" panose="020F0502020204030203"/>
                <a:ea typeface="Lato" charset="0"/>
                <a:cs typeface="Lato" charset="0"/>
              </a:rPr>
              <a:t>Addressing </a:t>
            </a:r>
            <a:r>
              <a:rPr lang="en-GB" sz="3200" dirty="0">
                <a:solidFill>
                  <a:srgbClr val="FFFFFF"/>
                </a:solidFill>
                <a:latin typeface="Lato" panose="020F0502020204030203"/>
                <a:ea typeface="Lato" charset="0"/>
                <a:cs typeface="Lato" charset="0"/>
              </a:rPr>
              <a:t>the needs of each pupil </a:t>
            </a:r>
            <a:r>
              <a:rPr lang="en-US" sz="3200" dirty="0" smtClean="0">
                <a:solidFill>
                  <a:srgbClr val="FFFFFF"/>
                </a:solidFill>
                <a:latin typeface="Lato" panose="020F0502020204030203"/>
                <a:ea typeface="Lato" charset="0"/>
                <a:cs typeface="Lato" charset="0"/>
              </a:rPr>
              <a:t>workshop</a:t>
            </a:r>
            <a:endParaRPr kumimoji="0" lang="en-US" sz="3200" b="0" i="0" u="none" strike="noStrike" kern="1200" cap="none" spc="0" normalizeH="0" baseline="0" noProof="0" dirty="0">
              <a:ln>
                <a:noFill/>
              </a:ln>
              <a:solidFill>
                <a:srgbClr val="FFFFFF"/>
              </a:solidFill>
              <a:effectLst/>
              <a:uLnTx/>
              <a:uFillTx/>
              <a:latin typeface="Lato" panose="020F0502020204030203"/>
              <a:ea typeface="Lato" charset="0"/>
              <a:cs typeface="Lato" charset="0"/>
            </a:endParaRPr>
          </a:p>
          <a:p>
            <a:pPr marL="0" marR="0" lvl="0" indent="0" algn="ctr" defTabSz="769304" rtl="0" eaLnBrk="1" fontAlgn="auto" latinLnBrk="0" hangingPunct="1">
              <a:lnSpc>
                <a:spcPts val="3655"/>
              </a:lnSpc>
              <a:spcBef>
                <a:spcPts val="0"/>
              </a:spcBef>
              <a:spcAft>
                <a:spcPts val="0"/>
              </a:spcAft>
              <a:buClrTx/>
              <a:buSzTx/>
              <a:buFontTx/>
              <a:buNone/>
              <a:tabLst/>
              <a:defRPr/>
            </a:pPr>
            <a:endParaRPr kumimoji="0" lang="en-US" sz="4360" b="0" i="0" u="none" strike="noStrike" kern="1200" cap="none" spc="0" normalizeH="0" baseline="0" noProof="0" dirty="0">
              <a:ln>
                <a:noFill/>
              </a:ln>
              <a:solidFill>
                <a:srgbClr val="FFFFFF"/>
              </a:solidFill>
              <a:effectLst/>
              <a:uLnTx/>
              <a:uFillTx/>
              <a:latin typeface="Lato" panose="020F0502020204030203"/>
              <a:ea typeface="Lato" charset="0"/>
              <a:cs typeface="Lato" charset="0"/>
            </a:endParaRPr>
          </a:p>
          <a:p>
            <a:pPr lvl="0" algn="ctr" defTabSz="769304">
              <a:lnSpc>
                <a:spcPts val="3655"/>
              </a:lnSpc>
            </a:pPr>
            <a:r>
              <a:rPr lang="en-GB" sz="2400" dirty="0" smtClean="0">
                <a:solidFill>
                  <a:srgbClr val="FFFFFF"/>
                </a:solidFill>
                <a:latin typeface="Lato" panose="020F0502020204030203"/>
                <a:ea typeface="Lato" charset="0"/>
                <a:cs typeface="Lato" charset="0"/>
              </a:rPr>
              <a:t>16</a:t>
            </a:r>
            <a:r>
              <a:rPr lang="en-GB" sz="2400" baseline="30000" dirty="0" smtClean="0">
                <a:solidFill>
                  <a:srgbClr val="FFFFFF"/>
                </a:solidFill>
                <a:latin typeface="Lato" panose="020F0502020204030203"/>
                <a:ea typeface="Lato" charset="0"/>
                <a:cs typeface="Lato" charset="0"/>
              </a:rPr>
              <a:t>th</a:t>
            </a:r>
            <a:r>
              <a:rPr lang="en-GB" sz="2400" dirty="0" smtClean="0">
                <a:solidFill>
                  <a:srgbClr val="FFFFFF"/>
                </a:solidFill>
                <a:latin typeface="Lato" panose="020F0502020204030203"/>
                <a:ea typeface="Lato" charset="0"/>
                <a:cs typeface="Lato" charset="0"/>
              </a:rPr>
              <a:t> March 2022 </a:t>
            </a:r>
          </a:p>
          <a:p>
            <a:pPr lvl="0" algn="ctr" defTabSz="769304">
              <a:lnSpc>
                <a:spcPts val="3655"/>
              </a:lnSpc>
            </a:pPr>
            <a:endParaRPr lang="en-GB" sz="2800" dirty="0">
              <a:solidFill>
                <a:srgbClr val="FFFFFF"/>
              </a:solidFill>
              <a:latin typeface="Lato" panose="020F0502020204030203"/>
              <a:ea typeface="Lato" charset="0"/>
              <a:cs typeface="Lato" charset="0"/>
            </a:endParaRPr>
          </a:p>
          <a:p>
            <a:pPr lvl="0" algn="ctr" defTabSz="769304">
              <a:lnSpc>
                <a:spcPts val="3655"/>
              </a:lnSpc>
            </a:pPr>
            <a:r>
              <a:rPr lang="en-GB" sz="2800" dirty="0" smtClean="0">
                <a:solidFill>
                  <a:srgbClr val="FFFFFF"/>
                </a:solidFill>
                <a:latin typeface="Lato" panose="020F0502020204030203"/>
                <a:ea typeface="Lato" charset="0"/>
                <a:cs typeface="Lato" charset="0"/>
              </a:rPr>
              <a:t>Steve Trotter Careers Hub Operations Lead</a:t>
            </a:r>
            <a:endParaRPr lang="en-GB" sz="2800" dirty="0">
              <a:solidFill>
                <a:srgbClr val="FFFFFF"/>
              </a:solidFill>
              <a:latin typeface="Lato" panose="020F0502020204030203"/>
              <a:ea typeface="Lato" charset="0"/>
              <a:cs typeface="Lato" charset="0"/>
            </a:endParaRPr>
          </a:p>
          <a:p>
            <a:pPr marL="0" marR="0" lvl="0" indent="0" algn="ctr" defTabSz="769304" rtl="0" eaLnBrk="1" fontAlgn="auto" latinLnBrk="0" hangingPunct="1">
              <a:lnSpc>
                <a:spcPts val="3655"/>
              </a:lnSpc>
              <a:spcBef>
                <a:spcPts val="0"/>
              </a:spcBef>
              <a:spcAft>
                <a:spcPts val="0"/>
              </a:spcAft>
              <a:buClrTx/>
              <a:buSzTx/>
              <a:buFontTx/>
              <a:buNone/>
              <a:tabLst/>
              <a:defRPr/>
            </a:pPr>
            <a:endParaRPr kumimoji="0" lang="en-US" sz="2907" b="0" i="0" u="none" strike="noStrike" kern="1200" cap="none" spc="0" normalizeH="0" baseline="0" noProof="0" dirty="0">
              <a:ln>
                <a:noFill/>
              </a:ln>
              <a:solidFill>
                <a:srgbClr val="FFFFFF"/>
              </a:solidFill>
              <a:effectLst/>
              <a:uLnTx/>
              <a:uFillTx/>
              <a:latin typeface="Lato" panose="020F0502020204030203"/>
              <a:ea typeface="Lato" charset="0"/>
              <a:cs typeface="Lato" charset="0"/>
            </a:endParaRPr>
          </a:p>
          <a:p>
            <a:pPr marL="0" marR="0" lvl="0" indent="0" algn="l" defTabSz="769304" rtl="0" eaLnBrk="1" fontAlgn="auto" latinLnBrk="0" hangingPunct="1">
              <a:lnSpc>
                <a:spcPts val="3655"/>
              </a:lnSpc>
              <a:spcBef>
                <a:spcPts val="0"/>
              </a:spcBef>
              <a:spcAft>
                <a:spcPts val="0"/>
              </a:spcAft>
              <a:buClrTx/>
              <a:buSzTx/>
              <a:buFontTx/>
              <a:buNone/>
              <a:tabLst/>
              <a:defRPr/>
            </a:pPr>
            <a:endParaRPr kumimoji="0" lang="en-US" sz="2907" b="1" i="0" u="none" strike="noStrike" kern="1200" cap="none" spc="0" normalizeH="0" baseline="0" noProof="0" dirty="0">
              <a:ln>
                <a:noFill/>
              </a:ln>
              <a:solidFill>
                <a:srgbClr val="FFFFFF"/>
              </a:solidFill>
              <a:effectLst/>
              <a:uLnTx/>
              <a:uFillTx/>
              <a:latin typeface="Calibri"/>
              <a:ea typeface="Lato" charset="0"/>
              <a:cs typeface="Lato" charset="0"/>
            </a:endParaRPr>
          </a:p>
        </p:txBody>
      </p:sp>
      <p:pic>
        <p:nvPicPr>
          <p:cNvPr id="3" name="Picture 2">
            <a:extLst>
              <a:ext uri="{FF2B5EF4-FFF2-40B4-BE49-F238E27FC236}">
                <a16:creationId xmlns:a16="http://schemas.microsoft.com/office/drawing/2014/main" id="{44628820-5AB1-4A9B-B843-DFB79D82CF46}"/>
              </a:ext>
            </a:extLst>
          </p:cNvPr>
          <p:cNvPicPr>
            <a:picLocks noChangeAspect="1"/>
          </p:cNvPicPr>
          <p:nvPr/>
        </p:nvPicPr>
        <p:blipFill>
          <a:blip r:embed="rId5"/>
          <a:stretch>
            <a:fillRect/>
          </a:stretch>
        </p:blipFill>
        <p:spPr>
          <a:xfrm>
            <a:off x="881777" y="5559991"/>
            <a:ext cx="1362276" cy="550079"/>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D2EDC182-DB81-45B8-AF66-8A4FF7D0936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437920" y="581841"/>
            <a:ext cx="1507495" cy="658783"/>
          </a:xfrm>
          <a:prstGeom prst="rect">
            <a:avLst/>
          </a:prstGeom>
        </p:spPr>
      </p:pic>
      <p:pic>
        <p:nvPicPr>
          <p:cNvPr id="4" name="Picture 3"/>
          <p:cNvPicPr>
            <a:picLocks noChangeAspect="1"/>
          </p:cNvPicPr>
          <p:nvPr/>
        </p:nvPicPr>
        <p:blipFill>
          <a:blip r:embed="rId7"/>
          <a:stretch>
            <a:fillRect/>
          </a:stretch>
        </p:blipFill>
        <p:spPr>
          <a:xfrm>
            <a:off x="4020140" y="5426759"/>
            <a:ext cx="649948" cy="8165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5743"/>
            <a:ext cx="10855036" cy="743239"/>
          </a:xfrm>
          <a:solidFill>
            <a:schemeClr val="bg1">
              <a:lumMod val="85000"/>
            </a:schemeClr>
          </a:solidFill>
        </p:spPr>
        <p:txBody>
          <a:bodyPr>
            <a:normAutofit/>
          </a:bodyPr>
          <a:lstStyle/>
          <a:p>
            <a:r>
              <a:rPr lang="en-GB" b="1" dirty="0" smtClean="0"/>
              <a:t>BENCHMARK 1 – SUB BENCHMARK ANALYSIS</a:t>
            </a:r>
            <a:r>
              <a:rPr lang="en-GB" sz="1800" b="1" dirty="0" smtClean="0"/>
              <a:t> </a:t>
            </a:r>
            <a:endParaRPr lang="en-GB" sz="1800" b="1" dirty="0"/>
          </a:p>
        </p:txBody>
      </p:sp>
      <p:graphicFrame>
        <p:nvGraphicFramePr>
          <p:cNvPr id="4" name="Content Placeholder 3"/>
          <p:cNvGraphicFramePr>
            <a:graphicFrameLocks noGrp="1"/>
          </p:cNvGraphicFramePr>
          <p:nvPr>
            <p:ph idx="1"/>
            <p:extLst/>
          </p:nvPr>
        </p:nvGraphicFramePr>
        <p:xfrm>
          <a:off x="502228" y="948170"/>
          <a:ext cx="10876972" cy="5821680"/>
        </p:xfrm>
        <a:graphic>
          <a:graphicData uri="http://schemas.openxmlformats.org/drawingml/2006/table">
            <a:tbl>
              <a:tblPr firstRow="1" bandRow="1">
                <a:tableStyleId>{5C22544A-7EE6-4342-B048-85BDC9FD1C3A}</a:tableStyleId>
              </a:tblPr>
              <a:tblGrid>
                <a:gridCol w="6304972">
                  <a:extLst>
                    <a:ext uri="{9D8B030D-6E8A-4147-A177-3AD203B41FA5}">
                      <a16:colId xmlns:a16="http://schemas.microsoft.com/office/drawing/2014/main" val="901853179"/>
                    </a:ext>
                  </a:extLst>
                </a:gridCol>
                <a:gridCol w="4572000">
                  <a:extLst>
                    <a:ext uri="{9D8B030D-6E8A-4147-A177-3AD203B41FA5}">
                      <a16:colId xmlns:a16="http://schemas.microsoft.com/office/drawing/2014/main" val="4099957806"/>
                    </a:ext>
                  </a:extLst>
                </a:gridCol>
              </a:tblGrid>
              <a:tr h="625907">
                <a:tc>
                  <a:txBody>
                    <a:bodyPr/>
                    <a:lstStyle/>
                    <a:p>
                      <a:r>
                        <a:rPr lang="en-GB" b="1" dirty="0" smtClean="0"/>
                        <a:t>Sub Benchmark</a:t>
                      </a:r>
                      <a:endParaRPr lang="en-GB" b="1" dirty="0"/>
                    </a:p>
                  </a:txBody>
                  <a:tcPr/>
                </a:tc>
                <a:tc>
                  <a:txBody>
                    <a:bodyPr/>
                    <a:lstStyle/>
                    <a:p>
                      <a:r>
                        <a:rPr lang="en-GB" b="1" dirty="0" smtClean="0"/>
                        <a:t>% schools to achieve                                    (based on most recent Compass updates)</a:t>
                      </a:r>
                      <a:endParaRPr lang="en-GB" b="1" dirty="0"/>
                    </a:p>
                  </a:txBody>
                  <a:tcPr/>
                </a:tc>
                <a:extLst>
                  <a:ext uri="{0D108BD9-81ED-4DB2-BD59-A6C34878D82A}">
                    <a16:rowId xmlns:a16="http://schemas.microsoft.com/office/drawing/2014/main" val="4093236700"/>
                  </a:ext>
                </a:extLst>
              </a:tr>
              <a:tr h="298051">
                <a:tc>
                  <a:txBody>
                    <a:bodyPr/>
                    <a:lstStyle/>
                    <a:p>
                      <a:r>
                        <a:rPr lang="en-GB" sz="1400" b="1" dirty="0" smtClean="0">
                          <a:solidFill>
                            <a:schemeClr val="tx1"/>
                          </a:solidFill>
                        </a:rPr>
                        <a:t>Is Written Down</a:t>
                      </a:r>
                      <a:endParaRPr lang="en-GB" sz="1400" b="1" dirty="0">
                        <a:solidFill>
                          <a:schemeClr val="tx1"/>
                        </a:solidFill>
                      </a:endParaRPr>
                    </a:p>
                  </a:txBody>
                  <a:tcPr/>
                </a:tc>
                <a:tc>
                  <a:txBody>
                    <a:bodyPr/>
                    <a:lstStyle/>
                    <a:p>
                      <a:r>
                        <a:rPr lang="en-GB" sz="1400" b="1" dirty="0" smtClean="0">
                          <a:solidFill>
                            <a:schemeClr val="tx1"/>
                          </a:solidFill>
                        </a:rPr>
                        <a:t>98%</a:t>
                      </a:r>
                      <a:endParaRPr lang="en-GB" sz="1400" b="1" dirty="0">
                        <a:solidFill>
                          <a:schemeClr val="tx1"/>
                        </a:solidFill>
                      </a:endParaRPr>
                    </a:p>
                  </a:txBody>
                  <a:tcPr/>
                </a:tc>
                <a:extLst>
                  <a:ext uri="{0D108BD9-81ED-4DB2-BD59-A6C34878D82A}">
                    <a16:rowId xmlns:a16="http://schemas.microsoft.com/office/drawing/2014/main" val="2858487387"/>
                  </a:ext>
                </a:extLst>
              </a:tr>
              <a:tr h="298051">
                <a:tc>
                  <a:txBody>
                    <a:bodyPr/>
                    <a:lstStyle/>
                    <a:p>
                      <a:r>
                        <a:rPr lang="en-GB" sz="1400" b="1" dirty="0" smtClean="0">
                          <a:solidFill>
                            <a:schemeClr val="tx1"/>
                          </a:solidFill>
                        </a:rPr>
                        <a:t>Approved by Governors</a:t>
                      </a:r>
                      <a:endParaRPr lang="en-GB" sz="1400" b="1" dirty="0">
                        <a:solidFill>
                          <a:schemeClr val="tx1"/>
                        </a:solidFill>
                      </a:endParaRPr>
                    </a:p>
                  </a:txBody>
                  <a:tcPr/>
                </a:tc>
                <a:tc>
                  <a:txBody>
                    <a:bodyPr/>
                    <a:lstStyle/>
                    <a:p>
                      <a:r>
                        <a:rPr lang="en-GB" sz="1400" b="1" dirty="0" smtClean="0">
                          <a:solidFill>
                            <a:schemeClr val="tx1"/>
                          </a:solidFill>
                        </a:rPr>
                        <a:t>87%</a:t>
                      </a:r>
                      <a:endParaRPr lang="en-GB" sz="1400" b="1" dirty="0">
                        <a:solidFill>
                          <a:schemeClr val="tx1"/>
                        </a:solidFill>
                      </a:endParaRPr>
                    </a:p>
                  </a:txBody>
                  <a:tcPr/>
                </a:tc>
                <a:extLst>
                  <a:ext uri="{0D108BD9-81ED-4DB2-BD59-A6C34878D82A}">
                    <a16:rowId xmlns:a16="http://schemas.microsoft.com/office/drawing/2014/main" val="791971184"/>
                  </a:ext>
                </a:extLst>
              </a:tr>
              <a:tr h="298051">
                <a:tc>
                  <a:txBody>
                    <a:bodyPr/>
                    <a:lstStyle/>
                    <a:p>
                      <a:r>
                        <a:rPr lang="en-GB" sz="1400" b="1" dirty="0" smtClean="0">
                          <a:solidFill>
                            <a:schemeClr val="tx1"/>
                          </a:solidFill>
                        </a:rPr>
                        <a:t>Backed by SLT</a:t>
                      </a:r>
                      <a:endParaRPr lang="en-GB" sz="1400" b="1" dirty="0">
                        <a:solidFill>
                          <a:schemeClr val="tx1"/>
                        </a:solidFill>
                      </a:endParaRPr>
                    </a:p>
                  </a:txBody>
                  <a:tcPr/>
                </a:tc>
                <a:tc>
                  <a:txBody>
                    <a:bodyPr/>
                    <a:lstStyle/>
                    <a:p>
                      <a:r>
                        <a:rPr lang="en-GB" sz="1400" b="1" dirty="0" smtClean="0">
                          <a:solidFill>
                            <a:schemeClr val="tx1"/>
                          </a:solidFill>
                        </a:rPr>
                        <a:t>98%</a:t>
                      </a:r>
                      <a:endParaRPr lang="en-GB" sz="1400" b="1" dirty="0">
                        <a:solidFill>
                          <a:schemeClr val="tx1"/>
                        </a:solidFill>
                      </a:endParaRPr>
                    </a:p>
                  </a:txBody>
                  <a:tcPr/>
                </a:tc>
                <a:extLst>
                  <a:ext uri="{0D108BD9-81ED-4DB2-BD59-A6C34878D82A}">
                    <a16:rowId xmlns:a16="http://schemas.microsoft.com/office/drawing/2014/main" val="690940119"/>
                  </a:ext>
                </a:extLst>
              </a:tr>
              <a:tr h="298051">
                <a:tc>
                  <a:txBody>
                    <a:bodyPr/>
                    <a:lstStyle/>
                    <a:p>
                      <a:r>
                        <a:rPr lang="en-GB" sz="1400" b="1" dirty="0" smtClean="0">
                          <a:solidFill>
                            <a:schemeClr val="tx1"/>
                          </a:solidFill>
                        </a:rPr>
                        <a:t>Resources and funding</a:t>
                      </a:r>
                      <a:r>
                        <a:rPr lang="en-GB" sz="1400" b="1" baseline="0" dirty="0" smtClean="0">
                          <a:solidFill>
                            <a:schemeClr val="tx1"/>
                          </a:solidFill>
                        </a:rPr>
                        <a:t> allocated</a:t>
                      </a:r>
                      <a:endParaRPr lang="en-GB" sz="1400" b="1" dirty="0">
                        <a:solidFill>
                          <a:schemeClr val="tx1"/>
                        </a:solidFill>
                      </a:endParaRPr>
                    </a:p>
                  </a:txBody>
                  <a:tcPr/>
                </a:tc>
                <a:tc>
                  <a:txBody>
                    <a:bodyPr/>
                    <a:lstStyle/>
                    <a:p>
                      <a:r>
                        <a:rPr lang="en-GB" sz="1400" b="1" dirty="0" smtClean="0">
                          <a:solidFill>
                            <a:schemeClr val="tx1"/>
                          </a:solidFill>
                        </a:rPr>
                        <a:t>95%</a:t>
                      </a:r>
                      <a:endParaRPr lang="en-GB" sz="1400" b="1" dirty="0">
                        <a:solidFill>
                          <a:schemeClr val="tx1"/>
                        </a:solidFill>
                      </a:endParaRPr>
                    </a:p>
                  </a:txBody>
                  <a:tcPr/>
                </a:tc>
                <a:extLst>
                  <a:ext uri="{0D108BD9-81ED-4DB2-BD59-A6C34878D82A}">
                    <a16:rowId xmlns:a16="http://schemas.microsoft.com/office/drawing/2014/main" val="3161473063"/>
                  </a:ext>
                </a:extLst>
              </a:tr>
              <a:tr h="298051">
                <a:tc>
                  <a:txBody>
                    <a:bodyPr/>
                    <a:lstStyle/>
                    <a:p>
                      <a:r>
                        <a:rPr lang="en-GB" sz="1400" b="1" dirty="0" smtClean="0">
                          <a:solidFill>
                            <a:schemeClr val="tx1"/>
                          </a:solidFill>
                        </a:rPr>
                        <a:t>Regularly monitored</a:t>
                      </a:r>
                      <a:endParaRPr lang="en-GB" sz="1400" b="1" dirty="0">
                        <a:solidFill>
                          <a:schemeClr val="tx1"/>
                        </a:solidFill>
                      </a:endParaRPr>
                    </a:p>
                  </a:txBody>
                  <a:tcPr/>
                </a:tc>
                <a:tc>
                  <a:txBody>
                    <a:bodyPr/>
                    <a:lstStyle/>
                    <a:p>
                      <a:r>
                        <a:rPr lang="en-GB" sz="1400" b="1" dirty="0" smtClean="0">
                          <a:solidFill>
                            <a:schemeClr val="tx1"/>
                          </a:solidFill>
                        </a:rPr>
                        <a:t>96%</a:t>
                      </a:r>
                      <a:endParaRPr lang="en-GB" sz="1400" b="1" dirty="0">
                        <a:solidFill>
                          <a:schemeClr val="tx1"/>
                        </a:solidFill>
                      </a:endParaRPr>
                    </a:p>
                  </a:txBody>
                  <a:tcPr/>
                </a:tc>
                <a:extLst>
                  <a:ext uri="{0D108BD9-81ED-4DB2-BD59-A6C34878D82A}">
                    <a16:rowId xmlns:a16="http://schemas.microsoft.com/office/drawing/2014/main" val="3296353089"/>
                  </a:ext>
                </a:extLst>
              </a:tr>
              <a:tr h="298051">
                <a:tc>
                  <a:txBody>
                    <a:bodyPr/>
                    <a:lstStyle/>
                    <a:p>
                      <a:r>
                        <a:rPr lang="en-GB" sz="1400" b="1" dirty="0" smtClean="0">
                          <a:solidFill>
                            <a:schemeClr val="tx1"/>
                          </a:solidFill>
                        </a:rPr>
                        <a:t>Strategic and Operational</a:t>
                      </a:r>
                      <a:r>
                        <a:rPr lang="en-GB" sz="1400" b="1" baseline="0" dirty="0" smtClean="0">
                          <a:solidFill>
                            <a:schemeClr val="tx1"/>
                          </a:solidFill>
                        </a:rPr>
                        <a:t> elements</a:t>
                      </a:r>
                      <a:endParaRPr lang="en-GB" sz="1400" b="1" dirty="0">
                        <a:solidFill>
                          <a:schemeClr val="tx1"/>
                        </a:solidFill>
                      </a:endParaRPr>
                    </a:p>
                  </a:txBody>
                  <a:tcPr/>
                </a:tc>
                <a:tc>
                  <a:txBody>
                    <a:bodyPr/>
                    <a:lstStyle/>
                    <a:p>
                      <a:r>
                        <a:rPr lang="en-GB" sz="1400" b="1" dirty="0" smtClean="0">
                          <a:solidFill>
                            <a:schemeClr val="tx1"/>
                          </a:solidFill>
                        </a:rPr>
                        <a:t>95%</a:t>
                      </a:r>
                      <a:endParaRPr lang="en-GB" sz="1400" b="1" dirty="0">
                        <a:solidFill>
                          <a:schemeClr val="tx1"/>
                        </a:solidFill>
                      </a:endParaRPr>
                    </a:p>
                  </a:txBody>
                  <a:tcPr/>
                </a:tc>
                <a:extLst>
                  <a:ext uri="{0D108BD9-81ED-4DB2-BD59-A6C34878D82A}">
                    <a16:rowId xmlns:a16="http://schemas.microsoft.com/office/drawing/2014/main" val="4145962549"/>
                  </a:ext>
                </a:extLst>
              </a:tr>
              <a:tr h="298051">
                <a:tc>
                  <a:txBody>
                    <a:bodyPr/>
                    <a:lstStyle/>
                    <a:p>
                      <a:r>
                        <a:rPr lang="en-GB" sz="1400" b="1" dirty="0" smtClean="0">
                          <a:solidFill>
                            <a:schemeClr val="tx1"/>
                          </a:solidFill>
                        </a:rPr>
                        <a:t>On website</a:t>
                      </a:r>
                      <a:endParaRPr lang="en-GB" sz="1400" b="1" dirty="0">
                        <a:solidFill>
                          <a:schemeClr val="tx1"/>
                        </a:solidFill>
                      </a:endParaRPr>
                    </a:p>
                  </a:txBody>
                  <a:tcPr/>
                </a:tc>
                <a:tc>
                  <a:txBody>
                    <a:bodyPr/>
                    <a:lstStyle/>
                    <a:p>
                      <a:r>
                        <a:rPr lang="en-GB" sz="1400" b="1" dirty="0" smtClean="0">
                          <a:solidFill>
                            <a:schemeClr val="tx1"/>
                          </a:solidFill>
                        </a:rPr>
                        <a:t>93%</a:t>
                      </a:r>
                      <a:endParaRPr lang="en-GB" sz="1400" b="1" dirty="0">
                        <a:solidFill>
                          <a:schemeClr val="tx1"/>
                        </a:solidFill>
                      </a:endParaRPr>
                    </a:p>
                  </a:txBody>
                  <a:tcPr/>
                </a:tc>
                <a:extLst>
                  <a:ext uri="{0D108BD9-81ED-4DB2-BD59-A6C34878D82A}">
                    <a16:rowId xmlns:a16="http://schemas.microsoft.com/office/drawing/2014/main" val="1316423208"/>
                  </a:ext>
                </a:extLst>
              </a:tr>
              <a:tr h="298051">
                <a:tc>
                  <a:txBody>
                    <a:bodyPr/>
                    <a:lstStyle/>
                    <a:p>
                      <a:r>
                        <a:rPr lang="en-GB" sz="1400" b="1" dirty="0" smtClean="0">
                          <a:solidFill>
                            <a:schemeClr val="tx1"/>
                          </a:solidFill>
                        </a:rPr>
                        <a:t>Info on website….for students</a:t>
                      </a:r>
                      <a:endParaRPr lang="en-GB" sz="1400" b="1" dirty="0">
                        <a:solidFill>
                          <a:schemeClr val="tx1"/>
                        </a:solidFill>
                      </a:endParaRPr>
                    </a:p>
                  </a:txBody>
                  <a:tcPr/>
                </a:tc>
                <a:tc>
                  <a:txBody>
                    <a:bodyPr/>
                    <a:lstStyle/>
                    <a:p>
                      <a:r>
                        <a:rPr lang="en-GB" sz="1400" b="1" dirty="0" smtClean="0">
                          <a:solidFill>
                            <a:schemeClr val="tx1"/>
                          </a:solidFill>
                        </a:rPr>
                        <a:t>91%</a:t>
                      </a:r>
                      <a:endParaRPr lang="en-GB" sz="1400" b="1" dirty="0">
                        <a:solidFill>
                          <a:schemeClr val="tx1"/>
                        </a:solidFill>
                      </a:endParaRPr>
                    </a:p>
                  </a:txBody>
                  <a:tcPr/>
                </a:tc>
                <a:extLst>
                  <a:ext uri="{0D108BD9-81ED-4DB2-BD59-A6C34878D82A}">
                    <a16:rowId xmlns:a16="http://schemas.microsoft.com/office/drawing/2014/main" val="4217413558"/>
                  </a:ext>
                </a:extLst>
              </a:tr>
              <a:tr h="298051">
                <a:tc>
                  <a:txBody>
                    <a:bodyPr/>
                    <a:lstStyle/>
                    <a:p>
                      <a:r>
                        <a:rPr lang="en-GB" sz="1400" b="1" dirty="0" smtClean="0">
                          <a:solidFill>
                            <a:srgbClr val="FF0000"/>
                          </a:solidFill>
                        </a:rPr>
                        <a:t>Info on</a:t>
                      </a:r>
                      <a:r>
                        <a:rPr lang="en-GB" sz="1400" b="1" baseline="0" dirty="0" smtClean="0">
                          <a:solidFill>
                            <a:srgbClr val="FF0000"/>
                          </a:solidFill>
                        </a:rPr>
                        <a:t> website…..for teachers</a:t>
                      </a:r>
                      <a:endParaRPr lang="en-GB" sz="1400" b="1" dirty="0">
                        <a:solidFill>
                          <a:srgbClr val="FF0000"/>
                        </a:solidFill>
                      </a:endParaRPr>
                    </a:p>
                  </a:txBody>
                  <a:tcPr/>
                </a:tc>
                <a:tc>
                  <a:txBody>
                    <a:bodyPr/>
                    <a:lstStyle/>
                    <a:p>
                      <a:r>
                        <a:rPr lang="en-GB" sz="1400" b="1" dirty="0" smtClean="0">
                          <a:solidFill>
                            <a:srgbClr val="FF0000"/>
                          </a:solidFill>
                        </a:rPr>
                        <a:t>72%</a:t>
                      </a:r>
                      <a:endParaRPr lang="en-GB" sz="1400" b="1" dirty="0">
                        <a:solidFill>
                          <a:srgbClr val="FF0000"/>
                        </a:solidFill>
                      </a:endParaRPr>
                    </a:p>
                  </a:txBody>
                  <a:tcPr/>
                </a:tc>
                <a:extLst>
                  <a:ext uri="{0D108BD9-81ED-4DB2-BD59-A6C34878D82A}">
                    <a16:rowId xmlns:a16="http://schemas.microsoft.com/office/drawing/2014/main" val="3607068888"/>
                  </a:ext>
                </a:extLst>
              </a:tr>
              <a:tr h="298051">
                <a:tc>
                  <a:txBody>
                    <a:bodyPr/>
                    <a:lstStyle/>
                    <a:p>
                      <a:r>
                        <a:rPr lang="en-GB" sz="1400" b="1" dirty="0" smtClean="0">
                          <a:solidFill>
                            <a:srgbClr val="FF0000"/>
                          </a:solidFill>
                        </a:rPr>
                        <a:t>Info on website……for employers</a:t>
                      </a:r>
                      <a:endParaRPr lang="en-GB" sz="1400" b="1" dirty="0">
                        <a:solidFill>
                          <a:srgbClr val="FF0000"/>
                        </a:solidFill>
                      </a:endParaRPr>
                    </a:p>
                  </a:txBody>
                  <a:tcPr/>
                </a:tc>
                <a:tc>
                  <a:txBody>
                    <a:bodyPr/>
                    <a:lstStyle/>
                    <a:p>
                      <a:r>
                        <a:rPr lang="en-GB" sz="1400" b="1" dirty="0" smtClean="0">
                          <a:solidFill>
                            <a:srgbClr val="FF0000"/>
                          </a:solidFill>
                        </a:rPr>
                        <a:t>74%</a:t>
                      </a:r>
                      <a:endParaRPr lang="en-GB" sz="1400" b="1" dirty="0">
                        <a:solidFill>
                          <a:srgbClr val="FF0000"/>
                        </a:solidFill>
                      </a:endParaRPr>
                    </a:p>
                  </a:txBody>
                  <a:tcPr/>
                </a:tc>
                <a:extLst>
                  <a:ext uri="{0D108BD9-81ED-4DB2-BD59-A6C34878D82A}">
                    <a16:rowId xmlns:a16="http://schemas.microsoft.com/office/drawing/2014/main" val="1667676730"/>
                  </a:ext>
                </a:extLst>
              </a:tr>
              <a:tr h="298051">
                <a:tc>
                  <a:txBody>
                    <a:bodyPr/>
                    <a:lstStyle/>
                    <a:p>
                      <a:r>
                        <a:rPr lang="en-GB" sz="1400" b="1" dirty="0" smtClean="0">
                          <a:solidFill>
                            <a:schemeClr val="tx1"/>
                          </a:solidFill>
                        </a:rPr>
                        <a:t>Info on website……for parents/carers</a:t>
                      </a:r>
                      <a:endParaRPr lang="en-GB" sz="1400" b="1" dirty="0">
                        <a:solidFill>
                          <a:schemeClr val="tx1"/>
                        </a:solidFill>
                      </a:endParaRPr>
                    </a:p>
                  </a:txBody>
                  <a:tcPr/>
                </a:tc>
                <a:tc>
                  <a:txBody>
                    <a:bodyPr/>
                    <a:lstStyle/>
                    <a:p>
                      <a:r>
                        <a:rPr lang="en-GB" sz="1400" b="1" dirty="0" smtClean="0">
                          <a:solidFill>
                            <a:schemeClr val="tx1"/>
                          </a:solidFill>
                        </a:rPr>
                        <a:t>90%</a:t>
                      </a:r>
                      <a:endParaRPr lang="en-GB" sz="1400" b="1" dirty="0">
                        <a:solidFill>
                          <a:schemeClr val="tx1"/>
                        </a:solidFill>
                      </a:endParaRPr>
                    </a:p>
                  </a:txBody>
                  <a:tcPr/>
                </a:tc>
                <a:extLst>
                  <a:ext uri="{0D108BD9-81ED-4DB2-BD59-A6C34878D82A}">
                    <a16:rowId xmlns:a16="http://schemas.microsoft.com/office/drawing/2014/main" val="2751510650"/>
                  </a:ext>
                </a:extLst>
              </a:tr>
              <a:tr h="298051">
                <a:tc>
                  <a:txBody>
                    <a:bodyPr/>
                    <a:lstStyle/>
                    <a:p>
                      <a:r>
                        <a:rPr lang="en-GB" sz="1400" b="1" dirty="0" smtClean="0">
                          <a:solidFill>
                            <a:schemeClr val="tx1"/>
                          </a:solidFill>
                        </a:rPr>
                        <a:t>Evaluated every 3 years</a:t>
                      </a:r>
                      <a:endParaRPr lang="en-GB" sz="1400" b="1" dirty="0">
                        <a:solidFill>
                          <a:schemeClr val="tx1"/>
                        </a:solidFill>
                      </a:endParaRPr>
                    </a:p>
                  </a:txBody>
                  <a:tcPr/>
                </a:tc>
                <a:tc>
                  <a:txBody>
                    <a:bodyPr/>
                    <a:lstStyle/>
                    <a:p>
                      <a:r>
                        <a:rPr lang="en-GB" sz="1400" b="1" dirty="0" smtClean="0">
                          <a:solidFill>
                            <a:schemeClr val="tx1"/>
                          </a:solidFill>
                        </a:rPr>
                        <a:t>94%</a:t>
                      </a:r>
                      <a:endParaRPr lang="en-GB" sz="1400" b="1" dirty="0">
                        <a:solidFill>
                          <a:schemeClr val="tx1"/>
                        </a:solidFill>
                      </a:endParaRPr>
                    </a:p>
                  </a:txBody>
                  <a:tcPr/>
                </a:tc>
                <a:extLst>
                  <a:ext uri="{0D108BD9-81ED-4DB2-BD59-A6C34878D82A}">
                    <a16:rowId xmlns:a16="http://schemas.microsoft.com/office/drawing/2014/main" val="449486854"/>
                  </a:ext>
                </a:extLst>
              </a:tr>
              <a:tr h="298051">
                <a:tc>
                  <a:txBody>
                    <a:bodyPr/>
                    <a:lstStyle/>
                    <a:p>
                      <a:r>
                        <a:rPr lang="en-GB" sz="1400" b="1" dirty="0" smtClean="0">
                          <a:solidFill>
                            <a:schemeClr val="tx1"/>
                          </a:solidFill>
                        </a:rPr>
                        <a:t>Feedback received from students</a:t>
                      </a:r>
                      <a:endParaRPr lang="en-GB" sz="1400" b="1" dirty="0">
                        <a:solidFill>
                          <a:schemeClr val="tx1"/>
                        </a:solidFill>
                      </a:endParaRPr>
                    </a:p>
                  </a:txBody>
                  <a:tcPr/>
                </a:tc>
                <a:tc>
                  <a:txBody>
                    <a:bodyPr/>
                    <a:lstStyle/>
                    <a:p>
                      <a:r>
                        <a:rPr lang="en-GB" sz="1400" b="1" dirty="0" smtClean="0">
                          <a:solidFill>
                            <a:schemeClr val="tx1"/>
                          </a:solidFill>
                        </a:rPr>
                        <a:t>89%</a:t>
                      </a:r>
                      <a:endParaRPr lang="en-GB" sz="1400" b="1" dirty="0">
                        <a:solidFill>
                          <a:schemeClr val="tx1"/>
                        </a:solidFill>
                      </a:endParaRPr>
                    </a:p>
                  </a:txBody>
                  <a:tcPr/>
                </a:tc>
                <a:extLst>
                  <a:ext uri="{0D108BD9-81ED-4DB2-BD59-A6C34878D82A}">
                    <a16:rowId xmlns:a16="http://schemas.microsoft.com/office/drawing/2014/main" val="1244280661"/>
                  </a:ext>
                </a:extLst>
              </a:tr>
              <a:tr h="298051">
                <a:tc>
                  <a:txBody>
                    <a:bodyPr/>
                    <a:lstStyle/>
                    <a:p>
                      <a:r>
                        <a:rPr lang="en-GB" sz="1400" b="1" dirty="0" smtClean="0">
                          <a:solidFill>
                            <a:schemeClr val="tx1"/>
                          </a:solidFill>
                        </a:rPr>
                        <a:t>Feedback received from teachers</a:t>
                      </a:r>
                      <a:endParaRPr lang="en-GB" sz="1400" b="1" dirty="0">
                        <a:solidFill>
                          <a:schemeClr val="tx1"/>
                        </a:solidFill>
                      </a:endParaRPr>
                    </a:p>
                  </a:txBody>
                  <a:tcPr/>
                </a:tc>
                <a:tc>
                  <a:txBody>
                    <a:bodyPr/>
                    <a:lstStyle/>
                    <a:p>
                      <a:r>
                        <a:rPr lang="en-GB" sz="1400" b="1" dirty="0" smtClean="0">
                          <a:solidFill>
                            <a:schemeClr val="tx1"/>
                          </a:solidFill>
                        </a:rPr>
                        <a:t>82%</a:t>
                      </a:r>
                      <a:endParaRPr lang="en-GB" sz="1400" b="1" dirty="0">
                        <a:solidFill>
                          <a:schemeClr val="tx1"/>
                        </a:solidFill>
                      </a:endParaRPr>
                    </a:p>
                  </a:txBody>
                  <a:tcPr/>
                </a:tc>
                <a:extLst>
                  <a:ext uri="{0D108BD9-81ED-4DB2-BD59-A6C34878D82A}">
                    <a16:rowId xmlns:a16="http://schemas.microsoft.com/office/drawing/2014/main" val="3013621085"/>
                  </a:ext>
                </a:extLst>
              </a:tr>
              <a:tr h="298051">
                <a:tc>
                  <a:txBody>
                    <a:bodyPr/>
                    <a:lstStyle/>
                    <a:p>
                      <a:r>
                        <a:rPr lang="en-GB" sz="1400" b="1" dirty="0" smtClean="0">
                          <a:solidFill>
                            <a:srgbClr val="FF0000"/>
                          </a:solidFill>
                        </a:rPr>
                        <a:t>Feedback</a:t>
                      </a:r>
                      <a:r>
                        <a:rPr lang="en-GB" sz="1400" b="1" baseline="0" dirty="0" smtClean="0">
                          <a:solidFill>
                            <a:srgbClr val="FF0000"/>
                          </a:solidFill>
                        </a:rPr>
                        <a:t> received from employers</a:t>
                      </a:r>
                      <a:endParaRPr lang="en-GB" sz="1400" b="1" dirty="0">
                        <a:solidFill>
                          <a:srgbClr val="FF0000"/>
                        </a:solidFill>
                      </a:endParaRPr>
                    </a:p>
                  </a:txBody>
                  <a:tcPr/>
                </a:tc>
                <a:tc>
                  <a:txBody>
                    <a:bodyPr/>
                    <a:lstStyle/>
                    <a:p>
                      <a:r>
                        <a:rPr lang="en-GB" sz="1400" b="1" dirty="0" smtClean="0">
                          <a:solidFill>
                            <a:srgbClr val="FF0000"/>
                          </a:solidFill>
                        </a:rPr>
                        <a:t>71%</a:t>
                      </a:r>
                      <a:endParaRPr lang="en-GB" sz="1400" b="1" dirty="0">
                        <a:solidFill>
                          <a:srgbClr val="FF0000"/>
                        </a:solidFill>
                      </a:endParaRPr>
                    </a:p>
                  </a:txBody>
                  <a:tcPr/>
                </a:tc>
                <a:extLst>
                  <a:ext uri="{0D108BD9-81ED-4DB2-BD59-A6C34878D82A}">
                    <a16:rowId xmlns:a16="http://schemas.microsoft.com/office/drawing/2014/main" val="2425616163"/>
                  </a:ext>
                </a:extLst>
              </a:tr>
              <a:tr h="298051">
                <a:tc>
                  <a:txBody>
                    <a:bodyPr/>
                    <a:lstStyle/>
                    <a:p>
                      <a:r>
                        <a:rPr lang="en-GB" sz="1400" b="1" dirty="0" smtClean="0">
                          <a:solidFill>
                            <a:srgbClr val="FF0000"/>
                          </a:solidFill>
                        </a:rPr>
                        <a:t>Feedback received from parents/carers</a:t>
                      </a:r>
                      <a:endParaRPr lang="en-GB" sz="1400" b="1" dirty="0">
                        <a:solidFill>
                          <a:srgbClr val="FF0000"/>
                        </a:solidFill>
                      </a:endParaRPr>
                    </a:p>
                  </a:txBody>
                  <a:tcPr/>
                </a:tc>
                <a:tc>
                  <a:txBody>
                    <a:bodyPr/>
                    <a:lstStyle/>
                    <a:p>
                      <a:r>
                        <a:rPr lang="en-GB" sz="1400" b="1" dirty="0" smtClean="0">
                          <a:solidFill>
                            <a:srgbClr val="FF0000"/>
                          </a:solidFill>
                        </a:rPr>
                        <a:t>67%</a:t>
                      </a:r>
                      <a:endParaRPr lang="en-GB" sz="1400" b="1" dirty="0">
                        <a:solidFill>
                          <a:srgbClr val="FF0000"/>
                        </a:solidFill>
                      </a:endParaRPr>
                    </a:p>
                  </a:txBody>
                  <a:tcPr/>
                </a:tc>
                <a:extLst>
                  <a:ext uri="{0D108BD9-81ED-4DB2-BD59-A6C34878D82A}">
                    <a16:rowId xmlns:a16="http://schemas.microsoft.com/office/drawing/2014/main" val="1838088600"/>
                  </a:ext>
                </a:extLst>
              </a:tr>
              <a:tr h="298051">
                <a:tc>
                  <a:txBody>
                    <a:bodyPr/>
                    <a:lstStyle/>
                    <a:p>
                      <a:r>
                        <a:rPr lang="en-GB" sz="1400" b="1" dirty="0" smtClean="0">
                          <a:solidFill>
                            <a:schemeClr val="tx1"/>
                          </a:solidFill>
                        </a:rPr>
                        <a:t>Has a Careers Leader</a:t>
                      </a:r>
                      <a:endParaRPr lang="en-GB" sz="1400" b="1" dirty="0">
                        <a:solidFill>
                          <a:schemeClr val="tx1"/>
                        </a:solidFill>
                      </a:endParaRPr>
                    </a:p>
                  </a:txBody>
                  <a:tcPr/>
                </a:tc>
                <a:tc>
                  <a:txBody>
                    <a:bodyPr/>
                    <a:lstStyle/>
                    <a:p>
                      <a:r>
                        <a:rPr lang="en-GB" sz="1400" b="1" dirty="0" smtClean="0">
                          <a:solidFill>
                            <a:schemeClr val="tx1"/>
                          </a:solidFill>
                        </a:rPr>
                        <a:t>100%</a:t>
                      </a:r>
                      <a:endParaRPr lang="en-GB" sz="1400" b="1" dirty="0">
                        <a:solidFill>
                          <a:schemeClr val="tx1"/>
                        </a:solidFill>
                      </a:endParaRPr>
                    </a:p>
                  </a:txBody>
                  <a:tcPr/>
                </a:tc>
                <a:extLst>
                  <a:ext uri="{0D108BD9-81ED-4DB2-BD59-A6C34878D82A}">
                    <a16:rowId xmlns:a16="http://schemas.microsoft.com/office/drawing/2014/main" val="607862627"/>
                  </a:ext>
                </a:extLst>
              </a:tr>
            </a:tbl>
          </a:graphicData>
        </a:graphic>
      </p:graphicFrame>
    </p:spTree>
    <p:extLst>
      <p:ext uri="{BB962C8B-B14F-4D97-AF65-F5344CB8AC3E}">
        <p14:creationId xmlns:p14="http://schemas.microsoft.com/office/powerpoint/2010/main" val="899437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5743"/>
            <a:ext cx="10855036" cy="743239"/>
          </a:xfrm>
          <a:solidFill>
            <a:schemeClr val="bg1">
              <a:lumMod val="85000"/>
            </a:schemeClr>
          </a:solidFill>
        </p:spPr>
        <p:txBody>
          <a:bodyPr>
            <a:normAutofit/>
          </a:bodyPr>
          <a:lstStyle/>
          <a:p>
            <a:r>
              <a:rPr lang="en-GB" b="1" dirty="0" smtClean="0"/>
              <a:t>BENCHMARK 3 – SUB BENCHMARK ANALYSIS</a:t>
            </a:r>
            <a:r>
              <a:rPr lang="en-GB" sz="1800" b="1" dirty="0" smtClean="0"/>
              <a:t> </a:t>
            </a:r>
            <a:endParaRPr lang="en-GB" sz="1800" b="1" dirty="0"/>
          </a:p>
        </p:txBody>
      </p:sp>
      <p:graphicFrame>
        <p:nvGraphicFramePr>
          <p:cNvPr id="4" name="Content Placeholder 3"/>
          <p:cNvGraphicFramePr>
            <a:graphicFrameLocks noGrp="1"/>
          </p:cNvGraphicFramePr>
          <p:nvPr>
            <p:ph idx="1"/>
            <p:extLst/>
          </p:nvPr>
        </p:nvGraphicFramePr>
        <p:xfrm>
          <a:off x="557647" y="1687079"/>
          <a:ext cx="10876972" cy="4267200"/>
        </p:xfrm>
        <a:graphic>
          <a:graphicData uri="http://schemas.openxmlformats.org/drawingml/2006/table">
            <a:tbl>
              <a:tblPr firstRow="1" bandRow="1">
                <a:tableStyleId>{5C22544A-7EE6-4342-B048-85BDC9FD1C3A}</a:tableStyleId>
              </a:tblPr>
              <a:tblGrid>
                <a:gridCol w="6304972">
                  <a:extLst>
                    <a:ext uri="{9D8B030D-6E8A-4147-A177-3AD203B41FA5}">
                      <a16:colId xmlns:a16="http://schemas.microsoft.com/office/drawing/2014/main" val="901853179"/>
                    </a:ext>
                  </a:extLst>
                </a:gridCol>
                <a:gridCol w="4572000">
                  <a:extLst>
                    <a:ext uri="{9D8B030D-6E8A-4147-A177-3AD203B41FA5}">
                      <a16:colId xmlns:a16="http://schemas.microsoft.com/office/drawing/2014/main" val="4099957806"/>
                    </a:ext>
                  </a:extLst>
                </a:gridCol>
              </a:tblGrid>
              <a:tr h="625907">
                <a:tc>
                  <a:txBody>
                    <a:bodyPr/>
                    <a:lstStyle/>
                    <a:p>
                      <a:r>
                        <a:rPr lang="en-GB" b="1" dirty="0" smtClean="0"/>
                        <a:t>Sub Benchmark</a:t>
                      </a:r>
                      <a:endParaRPr lang="en-GB" b="1" dirty="0"/>
                    </a:p>
                  </a:txBody>
                  <a:tcPr/>
                </a:tc>
                <a:tc>
                  <a:txBody>
                    <a:bodyPr/>
                    <a:lstStyle/>
                    <a:p>
                      <a:r>
                        <a:rPr lang="en-GB" b="1" dirty="0" smtClean="0"/>
                        <a:t>% schools to achieve                                    (based on most recent Compass updates)</a:t>
                      </a:r>
                      <a:endParaRPr lang="en-GB" b="1" dirty="0"/>
                    </a:p>
                  </a:txBody>
                  <a:tcPr/>
                </a:tc>
                <a:extLst>
                  <a:ext uri="{0D108BD9-81ED-4DB2-BD59-A6C34878D82A}">
                    <a16:rowId xmlns:a16="http://schemas.microsoft.com/office/drawing/2014/main" val="4093236700"/>
                  </a:ext>
                </a:extLst>
              </a:tr>
              <a:tr h="298051">
                <a:tc>
                  <a:txBody>
                    <a:bodyPr/>
                    <a:lstStyle/>
                    <a:p>
                      <a:r>
                        <a:rPr lang="en-GB" sz="1400" b="1" dirty="0" smtClean="0">
                          <a:solidFill>
                            <a:schemeClr val="tx1"/>
                          </a:solidFill>
                        </a:rPr>
                        <a:t>Raises aspirations</a:t>
                      </a:r>
                    </a:p>
                    <a:p>
                      <a:endParaRPr lang="en-GB" sz="1400" b="1" dirty="0">
                        <a:solidFill>
                          <a:schemeClr val="tx1"/>
                        </a:solidFill>
                      </a:endParaRPr>
                    </a:p>
                  </a:txBody>
                  <a:tcPr/>
                </a:tc>
                <a:tc>
                  <a:txBody>
                    <a:bodyPr/>
                    <a:lstStyle/>
                    <a:p>
                      <a:r>
                        <a:rPr lang="en-GB" sz="1400" b="1" dirty="0" smtClean="0">
                          <a:solidFill>
                            <a:schemeClr val="tx1"/>
                          </a:solidFill>
                        </a:rPr>
                        <a:t>95%</a:t>
                      </a:r>
                      <a:endParaRPr lang="en-GB" sz="1400" b="1" dirty="0">
                        <a:solidFill>
                          <a:schemeClr val="tx1"/>
                        </a:solidFill>
                      </a:endParaRPr>
                    </a:p>
                  </a:txBody>
                  <a:tcPr/>
                </a:tc>
                <a:extLst>
                  <a:ext uri="{0D108BD9-81ED-4DB2-BD59-A6C34878D82A}">
                    <a16:rowId xmlns:a16="http://schemas.microsoft.com/office/drawing/2014/main" val="2858487387"/>
                  </a:ext>
                </a:extLst>
              </a:tr>
              <a:tr h="298051">
                <a:tc>
                  <a:txBody>
                    <a:bodyPr/>
                    <a:lstStyle/>
                    <a:p>
                      <a:r>
                        <a:rPr lang="en-GB" sz="1400" b="1" dirty="0" smtClean="0">
                          <a:solidFill>
                            <a:schemeClr val="tx1"/>
                          </a:solidFill>
                        </a:rPr>
                        <a:t>Challenges typical stereotypes</a:t>
                      </a:r>
                    </a:p>
                    <a:p>
                      <a:endParaRPr lang="en-GB" sz="1400" b="1" dirty="0">
                        <a:solidFill>
                          <a:schemeClr val="tx1"/>
                        </a:solidFill>
                      </a:endParaRPr>
                    </a:p>
                  </a:txBody>
                  <a:tcPr/>
                </a:tc>
                <a:tc>
                  <a:txBody>
                    <a:bodyPr/>
                    <a:lstStyle/>
                    <a:p>
                      <a:r>
                        <a:rPr lang="en-GB" sz="1400" b="1" dirty="0" smtClean="0">
                          <a:solidFill>
                            <a:schemeClr val="tx1"/>
                          </a:solidFill>
                        </a:rPr>
                        <a:t>90%</a:t>
                      </a:r>
                      <a:endParaRPr lang="en-GB" sz="1400" b="1" dirty="0">
                        <a:solidFill>
                          <a:schemeClr val="tx1"/>
                        </a:solidFill>
                      </a:endParaRPr>
                    </a:p>
                  </a:txBody>
                  <a:tcPr/>
                </a:tc>
                <a:extLst>
                  <a:ext uri="{0D108BD9-81ED-4DB2-BD59-A6C34878D82A}">
                    <a16:rowId xmlns:a16="http://schemas.microsoft.com/office/drawing/2014/main" val="791971184"/>
                  </a:ext>
                </a:extLst>
              </a:tr>
              <a:tr h="298051">
                <a:tc>
                  <a:txBody>
                    <a:bodyPr/>
                    <a:lstStyle/>
                    <a:p>
                      <a:r>
                        <a:rPr lang="en-GB" sz="1400" b="1" dirty="0" smtClean="0">
                          <a:solidFill>
                            <a:schemeClr val="tx1"/>
                          </a:solidFill>
                        </a:rPr>
                        <a:t>Systematically</a:t>
                      </a:r>
                      <a:r>
                        <a:rPr lang="en-GB" sz="1400" b="1" baseline="0" dirty="0" smtClean="0">
                          <a:solidFill>
                            <a:schemeClr val="tx1"/>
                          </a:solidFill>
                        </a:rPr>
                        <a:t> records students experiences</a:t>
                      </a:r>
                    </a:p>
                    <a:p>
                      <a:endParaRPr lang="en-GB" sz="1400" b="1" dirty="0">
                        <a:solidFill>
                          <a:schemeClr val="tx1"/>
                        </a:solidFill>
                      </a:endParaRPr>
                    </a:p>
                  </a:txBody>
                  <a:tcPr/>
                </a:tc>
                <a:tc>
                  <a:txBody>
                    <a:bodyPr/>
                    <a:lstStyle/>
                    <a:p>
                      <a:r>
                        <a:rPr lang="en-GB" sz="1400" b="1" dirty="0" smtClean="0">
                          <a:solidFill>
                            <a:schemeClr val="tx1"/>
                          </a:solidFill>
                        </a:rPr>
                        <a:t>76%</a:t>
                      </a:r>
                      <a:endParaRPr lang="en-GB" sz="1400" b="1" dirty="0">
                        <a:solidFill>
                          <a:schemeClr val="tx1"/>
                        </a:solidFill>
                      </a:endParaRPr>
                    </a:p>
                  </a:txBody>
                  <a:tcPr/>
                </a:tc>
                <a:extLst>
                  <a:ext uri="{0D108BD9-81ED-4DB2-BD59-A6C34878D82A}">
                    <a16:rowId xmlns:a16="http://schemas.microsoft.com/office/drawing/2014/main" val="690940119"/>
                  </a:ext>
                </a:extLst>
              </a:tr>
              <a:tr h="298051">
                <a:tc>
                  <a:txBody>
                    <a:bodyPr/>
                    <a:lstStyle/>
                    <a:p>
                      <a:r>
                        <a:rPr lang="en-GB" sz="1400" b="1" dirty="0" smtClean="0">
                          <a:solidFill>
                            <a:srgbClr val="FF0000"/>
                          </a:solidFill>
                        </a:rPr>
                        <a:t>Pupils can</a:t>
                      </a:r>
                      <a:r>
                        <a:rPr lang="en-GB" sz="1400" b="1" baseline="0" dirty="0" smtClean="0">
                          <a:solidFill>
                            <a:srgbClr val="FF0000"/>
                          </a:solidFill>
                        </a:rPr>
                        <a:t> access information about experiences</a:t>
                      </a:r>
                    </a:p>
                    <a:p>
                      <a:endParaRPr lang="en-GB" sz="1400" b="1" dirty="0">
                        <a:solidFill>
                          <a:srgbClr val="FF0000"/>
                        </a:solidFill>
                      </a:endParaRPr>
                    </a:p>
                  </a:txBody>
                  <a:tcPr/>
                </a:tc>
                <a:tc>
                  <a:txBody>
                    <a:bodyPr/>
                    <a:lstStyle/>
                    <a:p>
                      <a:r>
                        <a:rPr lang="en-GB" sz="1400" b="1" dirty="0" smtClean="0">
                          <a:solidFill>
                            <a:srgbClr val="FF0000"/>
                          </a:solidFill>
                        </a:rPr>
                        <a:t>64%</a:t>
                      </a:r>
                      <a:endParaRPr lang="en-GB" sz="1400" b="1" dirty="0">
                        <a:solidFill>
                          <a:srgbClr val="FF0000"/>
                        </a:solidFill>
                      </a:endParaRPr>
                    </a:p>
                  </a:txBody>
                  <a:tcPr/>
                </a:tc>
                <a:extLst>
                  <a:ext uri="{0D108BD9-81ED-4DB2-BD59-A6C34878D82A}">
                    <a16:rowId xmlns:a16="http://schemas.microsoft.com/office/drawing/2014/main" val="3161473063"/>
                  </a:ext>
                </a:extLst>
              </a:tr>
              <a:tr h="298051">
                <a:tc>
                  <a:txBody>
                    <a:bodyPr/>
                    <a:lstStyle/>
                    <a:p>
                      <a:r>
                        <a:rPr lang="en-GB" sz="1400" b="1" dirty="0" smtClean="0">
                          <a:solidFill>
                            <a:srgbClr val="FF0000"/>
                          </a:solidFill>
                        </a:rPr>
                        <a:t>Collects</a:t>
                      </a:r>
                      <a:r>
                        <a:rPr lang="en-GB" sz="1400" b="1" baseline="0" dirty="0" smtClean="0">
                          <a:solidFill>
                            <a:srgbClr val="FF0000"/>
                          </a:solidFill>
                        </a:rPr>
                        <a:t> and maintains data for up to 3 years….</a:t>
                      </a:r>
                    </a:p>
                    <a:p>
                      <a:endParaRPr lang="en-GB" sz="1400" b="1" dirty="0">
                        <a:solidFill>
                          <a:srgbClr val="FF0000"/>
                        </a:solidFill>
                      </a:endParaRPr>
                    </a:p>
                  </a:txBody>
                  <a:tcPr/>
                </a:tc>
                <a:tc>
                  <a:txBody>
                    <a:bodyPr/>
                    <a:lstStyle/>
                    <a:p>
                      <a:r>
                        <a:rPr lang="en-GB" sz="1400" b="1" dirty="0" smtClean="0">
                          <a:solidFill>
                            <a:srgbClr val="FF0000"/>
                          </a:solidFill>
                        </a:rPr>
                        <a:t>60%</a:t>
                      </a:r>
                      <a:endParaRPr lang="en-GB" sz="1400" b="1" dirty="0">
                        <a:solidFill>
                          <a:srgbClr val="FF0000"/>
                        </a:solidFill>
                      </a:endParaRPr>
                    </a:p>
                  </a:txBody>
                  <a:tcPr/>
                </a:tc>
                <a:extLst>
                  <a:ext uri="{0D108BD9-81ED-4DB2-BD59-A6C34878D82A}">
                    <a16:rowId xmlns:a16="http://schemas.microsoft.com/office/drawing/2014/main" val="3296353089"/>
                  </a:ext>
                </a:extLst>
              </a:tr>
              <a:tr h="298051">
                <a:tc>
                  <a:txBody>
                    <a:bodyPr/>
                    <a:lstStyle/>
                    <a:p>
                      <a:r>
                        <a:rPr lang="en-GB" sz="1400" b="1" dirty="0" smtClean="0">
                          <a:solidFill>
                            <a:schemeClr val="tx1"/>
                          </a:solidFill>
                        </a:rPr>
                        <a:t>Shares data</a:t>
                      </a:r>
                      <a:r>
                        <a:rPr lang="en-GB" sz="1400" b="1" baseline="0" dirty="0" smtClean="0">
                          <a:solidFill>
                            <a:schemeClr val="tx1"/>
                          </a:solidFill>
                        </a:rPr>
                        <a:t> with Local Authority</a:t>
                      </a:r>
                    </a:p>
                    <a:p>
                      <a:endParaRPr lang="en-GB" sz="1400" b="1" dirty="0">
                        <a:solidFill>
                          <a:schemeClr val="tx1"/>
                        </a:solidFill>
                      </a:endParaRPr>
                    </a:p>
                  </a:txBody>
                  <a:tcPr/>
                </a:tc>
                <a:tc>
                  <a:txBody>
                    <a:bodyPr/>
                    <a:lstStyle/>
                    <a:p>
                      <a:r>
                        <a:rPr lang="en-GB" sz="1400" b="1" dirty="0" smtClean="0">
                          <a:solidFill>
                            <a:schemeClr val="tx1"/>
                          </a:solidFill>
                        </a:rPr>
                        <a:t>97%</a:t>
                      </a:r>
                      <a:endParaRPr lang="en-GB" sz="1400" b="1" dirty="0">
                        <a:solidFill>
                          <a:schemeClr val="tx1"/>
                        </a:solidFill>
                      </a:endParaRPr>
                    </a:p>
                  </a:txBody>
                  <a:tcPr/>
                </a:tc>
                <a:extLst>
                  <a:ext uri="{0D108BD9-81ED-4DB2-BD59-A6C34878D82A}">
                    <a16:rowId xmlns:a16="http://schemas.microsoft.com/office/drawing/2014/main" val="4145962549"/>
                  </a:ext>
                </a:extLst>
              </a:tr>
              <a:tr h="298051">
                <a:tc>
                  <a:txBody>
                    <a:bodyPr/>
                    <a:lstStyle/>
                    <a:p>
                      <a:r>
                        <a:rPr lang="en-GB" sz="1400" b="1" dirty="0" smtClean="0">
                          <a:solidFill>
                            <a:schemeClr val="tx1"/>
                          </a:solidFill>
                        </a:rPr>
                        <a:t>Provides</a:t>
                      </a:r>
                      <a:r>
                        <a:rPr lang="en-GB" sz="1400" b="1" baseline="0" dirty="0" smtClean="0">
                          <a:solidFill>
                            <a:schemeClr val="tx1"/>
                          </a:solidFill>
                        </a:rPr>
                        <a:t> bespoke provision for all students, including those with SEN</a:t>
                      </a:r>
                    </a:p>
                    <a:p>
                      <a:endParaRPr lang="en-GB" sz="1400" b="1" dirty="0">
                        <a:solidFill>
                          <a:schemeClr val="tx1"/>
                        </a:solidFill>
                      </a:endParaRPr>
                    </a:p>
                  </a:txBody>
                  <a:tcPr/>
                </a:tc>
                <a:tc>
                  <a:txBody>
                    <a:bodyPr/>
                    <a:lstStyle/>
                    <a:p>
                      <a:r>
                        <a:rPr lang="en-GB" sz="1400" b="1" dirty="0" smtClean="0">
                          <a:solidFill>
                            <a:schemeClr val="tx1"/>
                          </a:solidFill>
                        </a:rPr>
                        <a:t>96%</a:t>
                      </a:r>
                      <a:endParaRPr lang="en-GB" sz="1400" b="1" dirty="0">
                        <a:solidFill>
                          <a:schemeClr val="tx1"/>
                        </a:solidFill>
                      </a:endParaRPr>
                    </a:p>
                  </a:txBody>
                  <a:tcPr/>
                </a:tc>
                <a:extLst>
                  <a:ext uri="{0D108BD9-81ED-4DB2-BD59-A6C34878D82A}">
                    <a16:rowId xmlns:a16="http://schemas.microsoft.com/office/drawing/2014/main" val="98519121"/>
                  </a:ext>
                </a:extLst>
              </a:tr>
            </a:tbl>
          </a:graphicData>
        </a:graphic>
      </p:graphicFrame>
    </p:spTree>
    <p:extLst>
      <p:ext uri="{BB962C8B-B14F-4D97-AF65-F5344CB8AC3E}">
        <p14:creationId xmlns:p14="http://schemas.microsoft.com/office/powerpoint/2010/main" val="40762792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83DE510A-6FE3-43E4-955F-41FD95EE18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01683" y="5713054"/>
            <a:ext cx="2550662" cy="1114652"/>
          </a:xfrm>
          <a:prstGeom prst="rect">
            <a:avLst/>
          </a:prstGeom>
        </p:spPr>
      </p:pic>
      <p:sp>
        <p:nvSpPr>
          <p:cNvPr id="4" name="TextBox 3">
            <a:extLst>
              <a:ext uri="{FF2B5EF4-FFF2-40B4-BE49-F238E27FC236}">
                <a16:creationId xmlns:a16="http://schemas.microsoft.com/office/drawing/2014/main" id="{79FAF0BD-840E-4168-A1E9-6A09243BCC10}"/>
              </a:ext>
            </a:extLst>
          </p:cNvPr>
          <p:cNvSpPr txBox="1"/>
          <p:nvPr/>
        </p:nvSpPr>
        <p:spPr>
          <a:xfrm>
            <a:off x="180109" y="290945"/>
            <a:ext cx="8229600" cy="523220"/>
          </a:xfrm>
          <a:prstGeom prst="rect">
            <a:avLst/>
          </a:prstGeom>
          <a:noFill/>
        </p:spPr>
        <p:txBody>
          <a:bodyPr wrap="square" rtlCol="0">
            <a:spAutoFit/>
          </a:bodyPr>
          <a:lstStyle/>
          <a:p>
            <a:r>
              <a:rPr lang="en-GB" sz="2800" b="1" dirty="0"/>
              <a:t>What is looked for to meet the benchmark?</a:t>
            </a:r>
          </a:p>
        </p:txBody>
      </p:sp>
      <p:pic>
        <p:nvPicPr>
          <p:cNvPr id="2" name="Picture 1"/>
          <p:cNvPicPr>
            <a:picLocks noChangeAspect="1"/>
          </p:cNvPicPr>
          <p:nvPr/>
        </p:nvPicPr>
        <p:blipFill>
          <a:blip r:embed="rId3"/>
          <a:stretch>
            <a:fillRect/>
          </a:stretch>
        </p:blipFill>
        <p:spPr>
          <a:xfrm>
            <a:off x="180109" y="814164"/>
            <a:ext cx="8767945" cy="6013541"/>
          </a:xfrm>
          <a:prstGeom prst="rect">
            <a:avLst/>
          </a:prstGeom>
        </p:spPr>
      </p:pic>
    </p:spTree>
    <p:extLst>
      <p:ext uri="{BB962C8B-B14F-4D97-AF65-F5344CB8AC3E}">
        <p14:creationId xmlns:p14="http://schemas.microsoft.com/office/powerpoint/2010/main" val="24547365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A8161DCD-322E-4301-96E5-676B9D514D36}"/>
              </a:ext>
            </a:extLst>
          </p:cNvPr>
          <p:cNvSpPr txBox="1"/>
          <p:nvPr/>
        </p:nvSpPr>
        <p:spPr>
          <a:xfrm>
            <a:off x="1137878" y="2072091"/>
            <a:ext cx="8916076" cy="375552"/>
          </a:xfrm>
          <a:prstGeom prst="rect">
            <a:avLst/>
          </a:prstGeom>
          <a:noFill/>
        </p:spPr>
        <p:txBody>
          <a:bodyPr wrap="square" rtlCol="0">
            <a:spAutoFit/>
          </a:bodyPr>
          <a:lstStyle/>
          <a:p>
            <a:pPr marL="285750" marR="0" lvl="0" indent="-285750" algn="l" defTabSz="914400" rtl="0" eaLnBrk="1" fontAlgn="auto" latinLnBrk="0" hangingPunct="1">
              <a:lnSpc>
                <a:spcPct val="107000"/>
              </a:lnSpc>
              <a:spcBef>
                <a:spcPts val="0"/>
              </a:spcBef>
              <a:spcAft>
                <a:spcPts val="0"/>
              </a:spcAft>
              <a:buClr>
                <a:srgbClr val="326992"/>
              </a:buClr>
              <a:buSzTx/>
              <a:buFont typeface="Arial" panose="020B0604020202020204" pitchFamily="34" charset="0"/>
              <a:buChar char="•"/>
              <a:tabLst/>
              <a:defRPr/>
            </a:pPr>
            <a:endParaRPr kumimoji="0" lang="en-GB" sz="1800" b="0" i="0" u="none" strike="noStrike" kern="1200" cap="none" spc="0" normalizeH="0" baseline="0" noProof="0" dirty="0">
              <a:ln>
                <a:noFill/>
              </a:ln>
              <a:solidFill>
                <a:srgbClr val="326992"/>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566E4741-906C-439D-B043-B10F5375FE0B}"/>
              </a:ext>
            </a:extLst>
          </p:cNvPr>
          <p:cNvSpPr txBox="1"/>
          <p:nvPr/>
        </p:nvSpPr>
        <p:spPr>
          <a:xfrm>
            <a:off x="932994" y="1575696"/>
            <a:ext cx="1061130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326992"/>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326992"/>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BB3A7A87-C6C7-4C21-A5C0-96C67298008A}"/>
              </a:ext>
            </a:extLst>
          </p:cNvPr>
          <p:cNvSpPr txBox="1"/>
          <p:nvPr/>
        </p:nvSpPr>
        <p:spPr>
          <a:xfrm>
            <a:off x="8662892" y="4017634"/>
            <a:ext cx="18623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326992"/>
              </a:solidFill>
              <a:effectLst/>
              <a:uLnTx/>
              <a:uFillTx/>
              <a:latin typeface="Calibri"/>
              <a:ea typeface="+mn-ea"/>
              <a:cs typeface="+mn-cs"/>
            </a:endParaRPr>
          </a:p>
        </p:txBody>
      </p:sp>
      <p:pic>
        <p:nvPicPr>
          <p:cNvPr id="7" name="Picture 6" descr="A picture containing graphical user interface&#10;&#10;Description automatically generated">
            <a:extLst>
              <a:ext uri="{FF2B5EF4-FFF2-40B4-BE49-F238E27FC236}">
                <a16:creationId xmlns:a16="http://schemas.microsoft.com/office/drawing/2014/main" id="{D68C8D44-0D9A-4433-A42F-91A6FA33B4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1683" y="5713054"/>
            <a:ext cx="2550662" cy="1114652"/>
          </a:xfrm>
          <a:prstGeom prst="rect">
            <a:avLst/>
          </a:prstGeom>
        </p:spPr>
      </p:pic>
      <p:pic>
        <p:nvPicPr>
          <p:cNvPr id="3" name="Picture 2"/>
          <p:cNvPicPr>
            <a:picLocks noChangeAspect="1"/>
          </p:cNvPicPr>
          <p:nvPr/>
        </p:nvPicPr>
        <p:blipFill>
          <a:blip r:embed="rId4"/>
          <a:stretch>
            <a:fillRect/>
          </a:stretch>
        </p:blipFill>
        <p:spPr>
          <a:xfrm>
            <a:off x="588809" y="798728"/>
            <a:ext cx="8655495" cy="5048509"/>
          </a:xfrm>
          <a:prstGeom prst="rect">
            <a:avLst/>
          </a:prstGeom>
        </p:spPr>
      </p:pic>
    </p:spTree>
    <p:extLst>
      <p:ext uri="{BB962C8B-B14F-4D97-AF65-F5344CB8AC3E}">
        <p14:creationId xmlns:p14="http://schemas.microsoft.com/office/powerpoint/2010/main" val="23840127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8467" y="4763"/>
            <a:ext cx="12175067" cy="6843720"/>
          </a:xfrm>
          <a:prstGeom prst="rect">
            <a:avLst/>
          </a:prstGeom>
          <a:solidFill>
            <a:srgbClr val="00A8A8">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43"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object 2"/>
          <p:cNvSpPr txBox="1">
            <a:spLocks noGrp="1"/>
          </p:cNvSpPr>
          <p:nvPr>
            <p:ph type="title"/>
          </p:nvPr>
        </p:nvSpPr>
        <p:spPr>
          <a:xfrm>
            <a:off x="6636952" y="1731651"/>
            <a:ext cx="5372100" cy="1339200"/>
          </a:xfrm>
          <a:prstGeom prst="rect">
            <a:avLst/>
          </a:prstGeom>
        </p:spPr>
        <p:txBody>
          <a:bodyPr vert="horz" wrap="square" lIns="0" tIns="9512" rIns="0" bIns="0" rtlCol="0" anchor="ctr">
            <a:spAutoFit/>
          </a:bodyPr>
          <a:lstStyle/>
          <a:p>
            <a:pPr marL="9512">
              <a:spcBef>
                <a:spcPts val="75"/>
              </a:spcBef>
              <a:tabLst>
                <a:tab pos="971166" algn="l"/>
                <a:tab pos="1841029" algn="l"/>
              </a:tabLst>
            </a:pPr>
            <a:r>
              <a:rPr lang="en-GB" sz="2400" b="1" dirty="0">
                <a:solidFill>
                  <a:srgbClr val="1F818B"/>
                </a:solidFill>
                <a:latin typeface="Lato" panose="020F0502020204030203"/>
              </a:rPr>
              <a:t>Gatsby Benchmark 1 elements and sub benchmarks</a:t>
            </a:r>
            <a:br>
              <a:rPr lang="en-GB" sz="2400" b="1" dirty="0">
                <a:solidFill>
                  <a:srgbClr val="1F818B"/>
                </a:solidFill>
                <a:latin typeface="Lato" panose="020F0502020204030203"/>
              </a:rPr>
            </a:br>
            <a:r>
              <a:rPr lang="en-GB" sz="2400" b="1" dirty="0">
                <a:solidFill>
                  <a:srgbClr val="1F818B"/>
                </a:solidFill>
                <a:latin typeface="Lato" panose="020F0502020204030203"/>
              </a:rPr>
              <a:t/>
            </a:r>
            <a:br>
              <a:rPr lang="en-GB" sz="2400" b="1" dirty="0">
                <a:solidFill>
                  <a:srgbClr val="1F818B"/>
                </a:solidFill>
                <a:latin typeface="Lato" panose="020F0502020204030203"/>
              </a:rPr>
            </a:br>
            <a:endParaRPr sz="2400" b="1" dirty="0">
              <a:solidFill>
                <a:srgbClr val="1F818B"/>
              </a:solidFill>
              <a:latin typeface="Lato" panose="020F0502020204030203"/>
            </a:endParaRPr>
          </a:p>
        </p:txBody>
      </p:sp>
      <p:sp>
        <p:nvSpPr>
          <p:cNvPr id="5" name="Content Placeholder 4">
            <a:extLst>
              <a:ext uri="{FF2B5EF4-FFF2-40B4-BE49-F238E27FC236}">
                <a16:creationId xmlns:a16="http://schemas.microsoft.com/office/drawing/2014/main" id="{A45DF4A7-DD8E-4CC9-B67E-3E0FF3CFC72C}"/>
              </a:ext>
            </a:extLst>
          </p:cNvPr>
          <p:cNvSpPr>
            <a:spLocks noGrp="1"/>
          </p:cNvSpPr>
          <p:nvPr>
            <p:ph sz="half" idx="2"/>
          </p:nvPr>
        </p:nvSpPr>
        <p:spPr>
          <a:xfrm>
            <a:off x="6523735" y="1978997"/>
            <a:ext cx="5580808" cy="3882302"/>
          </a:xfrm>
        </p:spPr>
        <p:txBody>
          <a:bodyPr>
            <a:normAutofit/>
          </a:bodyPr>
          <a:lstStyle/>
          <a:p>
            <a:pPr marL="0" indent="0">
              <a:buNone/>
            </a:pPr>
            <a:endParaRPr lang="en-GB" dirty="0"/>
          </a:p>
          <a:p>
            <a:pPr marL="0" indent="0" algn="ctr">
              <a:buNone/>
            </a:pPr>
            <a:endParaRPr lang="en-GB" sz="3995" b="1" dirty="0">
              <a:solidFill>
                <a:srgbClr val="1F818B"/>
              </a:solidFill>
            </a:endParaRPr>
          </a:p>
        </p:txBody>
      </p:sp>
      <p:sp>
        <p:nvSpPr>
          <p:cNvPr id="11" name="Content Placeholder 2">
            <a:extLst>
              <a:ext uri="{FF2B5EF4-FFF2-40B4-BE49-F238E27FC236}">
                <a16:creationId xmlns:a16="http://schemas.microsoft.com/office/drawing/2014/main" id="{839B8B61-30AE-6643-9E31-E23A87D60478}"/>
              </a:ext>
            </a:extLst>
          </p:cNvPr>
          <p:cNvSpPr txBox="1">
            <a:spLocks/>
          </p:cNvSpPr>
          <p:nvPr/>
        </p:nvSpPr>
        <p:spPr>
          <a:xfrm>
            <a:off x="-6744891" y="1693102"/>
            <a:ext cx="8788877" cy="4345295"/>
          </a:xfrm>
          <a:prstGeom prst="rect">
            <a:avLst/>
          </a:prstGeom>
        </p:spPr>
        <p:txBody>
          <a:bodyPr wrap="square" lIns="0" tIns="0" rIns="0" bIns="0">
            <a:normAutofit/>
          </a:bodyPr>
          <a:lstStyle>
            <a:lvl1pPr marL="0">
              <a:defRPr b="0" i="0">
                <a:solidFill>
                  <a:schemeClr val="tx1"/>
                </a:solidFill>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a:lstStyle>
          <a:p>
            <a:pPr marL="342428" marR="0" lvl="0" indent="-342428" algn="l" defTabSz="91314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397" b="0" i="0" u="none" strike="noStrike" kern="0" cap="none" spc="0" normalizeH="0" baseline="0" noProof="0" dirty="0">
              <a:ln>
                <a:noFill/>
              </a:ln>
              <a:solidFill>
                <a:srgbClr val="0C9C9C"/>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3143" rtl="0" eaLnBrk="1" fontAlgn="auto" latinLnBrk="0" hangingPunct="1">
              <a:lnSpc>
                <a:spcPct val="100000"/>
              </a:lnSpc>
              <a:spcBef>
                <a:spcPts val="0"/>
              </a:spcBef>
              <a:spcAft>
                <a:spcPts val="0"/>
              </a:spcAft>
              <a:buClrTx/>
              <a:buSzTx/>
              <a:buFontTx/>
              <a:buNone/>
              <a:tabLst/>
              <a:defRPr/>
            </a:pPr>
            <a:endParaRPr kumimoji="0" lang="en-GB" sz="2397" b="0" i="0" u="none" strike="noStrike" kern="0" cap="none" spc="0" normalizeH="0" baseline="0" noProof="0" dirty="0">
              <a:ln>
                <a:noFill/>
              </a:ln>
              <a:solidFill>
                <a:srgbClr val="0C9C9C"/>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3143" rtl="0" eaLnBrk="1" fontAlgn="auto" latinLnBrk="0" hangingPunct="1">
              <a:lnSpc>
                <a:spcPct val="100000"/>
              </a:lnSpc>
              <a:spcBef>
                <a:spcPts val="0"/>
              </a:spcBef>
              <a:spcAft>
                <a:spcPts val="0"/>
              </a:spcAft>
              <a:buClrTx/>
              <a:buSzTx/>
              <a:buFontTx/>
              <a:buNone/>
              <a:tabLst/>
              <a:defRPr/>
            </a:pPr>
            <a:endParaRPr kumimoji="0" lang="en-GB" sz="1798"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3143" rtl="0" eaLnBrk="1" fontAlgn="auto" latinLnBrk="0" hangingPunct="1">
              <a:lnSpc>
                <a:spcPct val="100000"/>
              </a:lnSpc>
              <a:spcBef>
                <a:spcPts val="0"/>
              </a:spcBef>
              <a:spcAft>
                <a:spcPts val="0"/>
              </a:spcAft>
              <a:buClrTx/>
              <a:buSzTx/>
              <a:buFontTx/>
              <a:buNone/>
              <a:tabLst/>
              <a:defRPr/>
            </a:pPr>
            <a:endParaRPr kumimoji="0" lang="en-GB" sz="1798"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F97FA9B-FB3A-0D48-AE1B-93AA95A1C9B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76678" y="758186"/>
            <a:ext cx="1345915" cy="549740"/>
          </a:xfrm>
          <a:prstGeom prst="rect">
            <a:avLst/>
          </a:prstGeom>
        </p:spPr>
      </p:pic>
      <p:pic>
        <p:nvPicPr>
          <p:cNvPr id="13" name="Picture 12" descr="A picture containing graphical user interface&#10;&#10;Description automatically generated">
            <a:extLst>
              <a:ext uri="{FF2B5EF4-FFF2-40B4-BE49-F238E27FC236}">
                <a16:creationId xmlns:a16="http://schemas.microsoft.com/office/drawing/2014/main" id="{F5229DA8-C0F7-4E4D-B8D9-01F8C8C7CA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1" y="628650"/>
            <a:ext cx="1734608" cy="758033"/>
          </a:xfrm>
          <a:prstGeom prst="rect">
            <a:avLst/>
          </a:prstGeom>
        </p:spPr>
      </p:pic>
      <p:pic>
        <p:nvPicPr>
          <p:cNvPr id="3" name="Picture 2">
            <a:extLst>
              <a:ext uri="{FF2B5EF4-FFF2-40B4-BE49-F238E27FC236}">
                <a16:creationId xmlns:a16="http://schemas.microsoft.com/office/drawing/2014/main" id="{046BC752-985F-4ABF-9683-4C42ECDABFE3}"/>
              </a:ext>
            </a:extLst>
          </p:cNvPr>
          <p:cNvPicPr>
            <a:picLocks noChangeAspect="1"/>
          </p:cNvPicPr>
          <p:nvPr/>
        </p:nvPicPr>
        <p:blipFill>
          <a:blip r:embed="rId5"/>
          <a:stretch>
            <a:fillRect/>
          </a:stretch>
        </p:blipFill>
        <p:spPr>
          <a:xfrm>
            <a:off x="22514" y="404820"/>
            <a:ext cx="6422231" cy="6443663"/>
          </a:xfrm>
          <a:prstGeom prst="rect">
            <a:avLst/>
          </a:prstGeom>
        </p:spPr>
      </p:pic>
      <p:pic>
        <p:nvPicPr>
          <p:cNvPr id="4" name="Picture 3">
            <a:extLst>
              <a:ext uri="{FF2B5EF4-FFF2-40B4-BE49-F238E27FC236}">
                <a16:creationId xmlns:a16="http://schemas.microsoft.com/office/drawing/2014/main" id="{3892B2B4-DAD7-4529-AE84-DA1C070D2AA5}"/>
              </a:ext>
            </a:extLst>
          </p:cNvPr>
          <p:cNvPicPr>
            <a:picLocks noChangeAspect="1"/>
          </p:cNvPicPr>
          <p:nvPr/>
        </p:nvPicPr>
        <p:blipFill>
          <a:blip r:embed="rId6"/>
          <a:stretch>
            <a:fillRect/>
          </a:stretch>
        </p:blipFill>
        <p:spPr>
          <a:xfrm>
            <a:off x="7696200" y="487084"/>
            <a:ext cx="4010325" cy="1009592"/>
          </a:xfrm>
          <a:prstGeom prst="rect">
            <a:avLst/>
          </a:prstGeom>
        </p:spPr>
      </p:pic>
      <p:sp>
        <p:nvSpPr>
          <p:cNvPr id="6" name="TextBox 5">
            <a:extLst>
              <a:ext uri="{FF2B5EF4-FFF2-40B4-BE49-F238E27FC236}">
                <a16:creationId xmlns:a16="http://schemas.microsoft.com/office/drawing/2014/main" id="{ACD3667C-2B4A-4A33-8819-23C7326C8936}"/>
              </a:ext>
            </a:extLst>
          </p:cNvPr>
          <p:cNvSpPr txBox="1"/>
          <p:nvPr/>
        </p:nvSpPr>
        <p:spPr>
          <a:xfrm>
            <a:off x="6619754" y="2546632"/>
            <a:ext cx="5372100" cy="46628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84947"/>
                </a:solidFill>
                <a:effectLst/>
                <a:uLnTx/>
                <a:uFillTx/>
                <a:latin typeface="Calibri" panose="020F0502020204030204"/>
                <a:ea typeface="+mn-ea"/>
                <a:cs typeface="+mn-cs"/>
              </a:rPr>
              <a:t>Careers Programme overview on school website with each year group’s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484947"/>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84947"/>
                </a:solidFill>
                <a:effectLst/>
                <a:uLnTx/>
                <a:uFillTx/>
                <a:latin typeface="Calibri" panose="020F0502020204030204"/>
                <a:ea typeface="+mn-ea"/>
                <a:cs typeface="+mn-cs"/>
              </a:rPr>
              <a:t>Programme and policy shared and approved with SLT/Governors and on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484947"/>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84947"/>
                </a:solidFill>
                <a:effectLst/>
                <a:uLnTx/>
                <a:uFillTx/>
                <a:latin typeface="Calibri" panose="020F0502020204030204"/>
                <a:ea typeface="+mn-ea"/>
                <a:cs typeface="+mn-cs"/>
              </a:rPr>
              <a:t>Intro to careers with a vision statement, careers leader named and contact details present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484947"/>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84947"/>
                </a:solidFill>
                <a:effectLst/>
                <a:uLnTx/>
                <a:uFillTx/>
                <a:latin typeface="Calibri" panose="020F0502020204030204"/>
                <a:ea typeface="+mn-ea"/>
                <a:cs typeface="+mn-cs"/>
              </a:rPr>
              <a:t>Careers policy in careers section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484947"/>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84947"/>
                </a:solidFill>
                <a:effectLst/>
                <a:uLnTx/>
                <a:uFillTx/>
                <a:latin typeface="Calibri" panose="020F0502020204030204"/>
                <a:ea typeface="+mn-ea"/>
                <a:cs typeface="+mn-cs"/>
              </a:rPr>
              <a:t>Baker </a:t>
            </a:r>
            <a:r>
              <a:rPr kumimoji="0" lang="en-GB" sz="1800" b="1" i="0" u="none" strike="noStrike" kern="1200" cap="none" spc="0" normalizeH="0" baseline="0" noProof="0" dirty="0" smtClean="0">
                <a:ln>
                  <a:noFill/>
                </a:ln>
                <a:solidFill>
                  <a:srgbClr val="484947"/>
                </a:solidFill>
                <a:effectLst/>
                <a:uLnTx/>
                <a:uFillTx/>
                <a:latin typeface="Calibri" panose="020F0502020204030204"/>
                <a:ea typeface="+mn-ea"/>
                <a:cs typeface="+mn-cs"/>
              </a:rPr>
              <a:t>Clause/Access </a:t>
            </a:r>
            <a:r>
              <a:rPr kumimoji="0" lang="en-GB" sz="1800" b="1" i="0" u="none" strike="noStrike" kern="1200" cap="none" spc="0" normalizeH="0" baseline="0" noProof="0" dirty="0">
                <a:ln>
                  <a:noFill/>
                </a:ln>
                <a:solidFill>
                  <a:srgbClr val="484947"/>
                </a:solidFill>
                <a:effectLst/>
                <a:uLnTx/>
                <a:uFillTx/>
                <a:latin typeface="Calibri" panose="020F0502020204030204"/>
                <a:ea typeface="+mn-ea"/>
                <a:cs typeface="+mn-cs"/>
              </a:rPr>
              <a:t>statement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484947"/>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84947"/>
                </a:solidFill>
                <a:effectLst/>
                <a:uLnTx/>
                <a:uFillTx/>
                <a:latin typeface="Calibri" panose="020F0502020204030204"/>
                <a:ea typeface="+mn-ea"/>
                <a:cs typeface="+mn-cs"/>
              </a:rPr>
              <a:t>Highlight that the programme is for students, parents, teachers and employers to be part of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484947"/>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484947"/>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71CF239-0B38-4E42-ACDD-B3F92022274B}"/>
              </a:ext>
            </a:extLst>
          </p:cNvPr>
          <p:cNvPicPr>
            <a:picLocks noChangeAspect="1"/>
          </p:cNvPicPr>
          <p:nvPr/>
        </p:nvPicPr>
        <p:blipFill>
          <a:blip r:embed="rId7"/>
          <a:stretch>
            <a:fillRect/>
          </a:stretch>
        </p:blipFill>
        <p:spPr>
          <a:xfrm>
            <a:off x="6821731" y="776882"/>
            <a:ext cx="685800" cy="631508"/>
          </a:xfrm>
          <a:prstGeom prst="rect">
            <a:avLst/>
          </a:prstGeom>
        </p:spPr>
      </p:pic>
    </p:spTree>
    <p:extLst>
      <p:ext uri="{BB962C8B-B14F-4D97-AF65-F5344CB8AC3E}">
        <p14:creationId xmlns:p14="http://schemas.microsoft.com/office/powerpoint/2010/main" val="2039267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374A22B-69F2-124A-B4CC-7B68700666F4}"/>
              </a:ext>
            </a:extLst>
          </p:cNvPr>
          <p:cNvPicPr>
            <a:picLocks noChangeAspect="1"/>
          </p:cNvPicPr>
          <p:nvPr/>
        </p:nvPicPr>
        <p:blipFill rotWithShape="1">
          <a:blip r:embed="rId3" cstate="screen">
            <a:alphaModFix amt="30000"/>
            <a:extLst>
              <a:ext uri="{28A0092B-C50C-407E-A947-70E740481C1C}">
                <a14:useLocalDpi xmlns:a14="http://schemas.microsoft.com/office/drawing/2010/main"/>
              </a:ext>
            </a:extLst>
          </a:blip>
          <a:srcRect/>
          <a:stretch/>
        </p:blipFill>
        <p:spPr>
          <a:xfrm>
            <a:off x="6788151" y="2090552"/>
            <a:ext cx="5389931" cy="4762686"/>
          </a:xfrm>
          <a:prstGeom prst="rect">
            <a:avLst/>
          </a:prstGeom>
        </p:spPr>
      </p:pic>
      <p:pic>
        <p:nvPicPr>
          <p:cNvPr id="6" name="Picture 5">
            <a:extLst>
              <a:ext uri="{FF2B5EF4-FFF2-40B4-BE49-F238E27FC236}">
                <a16:creationId xmlns:a16="http://schemas.microsoft.com/office/drawing/2014/main" id="{7F52FACA-51A7-EF4E-8B32-7C89DD00EA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30"/>
          <a:stretch/>
        </p:blipFill>
        <p:spPr>
          <a:xfrm>
            <a:off x="6787727" y="1632800"/>
            <a:ext cx="4768705" cy="4820651"/>
          </a:xfrm>
          <a:prstGeom prst="rect">
            <a:avLst/>
          </a:prstGeom>
        </p:spPr>
      </p:pic>
      <p:sp>
        <p:nvSpPr>
          <p:cNvPr id="14" name="object 2">
            <a:extLst>
              <a:ext uri="{FF2B5EF4-FFF2-40B4-BE49-F238E27FC236}">
                <a16:creationId xmlns:a16="http://schemas.microsoft.com/office/drawing/2014/main" id="{FFCFAA1C-73E3-EE47-AA67-7275DFD38477}"/>
              </a:ext>
            </a:extLst>
          </p:cNvPr>
          <p:cNvSpPr/>
          <p:nvPr/>
        </p:nvSpPr>
        <p:spPr>
          <a:xfrm>
            <a:off x="-12398" y="4763"/>
            <a:ext cx="7963702" cy="6848475"/>
          </a:xfrm>
          <a:custGeom>
            <a:avLst/>
            <a:gdLst/>
            <a:ahLst/>
            <a:cxnLst/>
            <a:rect l="l" t="t" r="r" b="b"/>
            <a:pathLst>
              <a:path w="11403330" h="11308715">
                <a:moveTo>
                  <a:pt x="0" y="11308556"/>
                </a:moveTo>
                <a:lnTo>
                  <a:pt x="11402794" y="11308556"/>
                </a:lnTo>
                <a:lnTo>
                  <a:pt x="11402794" y="0"/>
                </a:lnTo>
                <a:lnTo>
                  <a:pt x="0" y="0"/>
                </a:lnTo>
                <a:lnTo>
                  <a:pt x="0" y="11308556"/>
                </a:lnTo>
                <a:close/>
              </a:path>
            </a:pathLst>
          </a:custGeom>
          <a:solidFill>
            <a:srgbClr val="D4ECED"/>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91" b="0" i="0" u="none" strike="noStrike" kern="1200" cap="none" spc="0" normalizeH="0" baseline="0" noProof="0">
              <a:ln>
                <a:noFill/>
              </a:ln>
              <a:solidFill>
                <a:srgbClr val="3286A7"/>
              </a:solidFill>
              <a:effectLst/>
              <a:uLnTx/>
              <a:uFillTx/>
              <a:latin typeface="Calibri" panose="020F0502020204030204"/>
              <a:ea typeface="+mn-ea"/>
              <a:cs typeface="+mn-cs"/>
            </a:endParaRPr>
          </a:p>
        </p:txBody>
      </p:sp>
      <p:sp>
        <p:nvSpPr>
          <p:cNvPr id="16" name="object 4">
            <a:extLst>
              <a:ext uri="{FF2B5EF4-FFF2-40B4-BE49-F238E27FC236}">
                <a16:creationId xmlns:a16="http://schemas.microsoft.com/office/drawing/2014/main" id="{29A2913B-C0F3-1247-BA3B-D7C736D35701}"/>
              </a:ext>
            </a:extLst>
          </p:cNvPr>
          <p:cNvSpPr txBox="1"/>
          <p:nvPr/>
        </p:nvSpPr>
        <p:spPr>
          <a:xfrm>
            <a:off x="665892" y="1993706"/>
            <a:ext cx="5422681" cy="455513"/>
          </a:xfrm>
          <a:prstGeom prst="rect">
            <a:avLst/>
          </a:prstGeom>
        </p:spPr>
        <p:txBody>
          <a:bodyPr vert="horz" wrap="square" lIns="0" tIns="7306" rIns="0" bIns="0" rtlCol="0">
            <a:spAutoFit/>
          </a:bodyPr>
          <a:lstStyle/>
          <a:p>
            <a:pPr marL="7691" marR="3077" lvl="0" indent="0" algn="l" defTabSz="685800" rtl="0" eaLnBrk="1" fontAlgn="auto" latinLnBrk="0" hangingPunct="1">
              <a:lnSpc>
                <a:spcPct val="118200"/>
              </a:lnSpc>
              <a:spcBef>
                <a:spcPts val="58"/>
              </a:spcBef>
              <a:spcAft>
                <a:spcPts val="0"/>
              </a:spcAft>
              <a:buClrTx/>
              <a:buSzTx/>
              <a:buFontTx/>
              <a:buNone/>
              <a:tabLst>
                <a:tab pos="140355" algn="l"/>
              </a:tabLst>
              <a:defRPr/>
            </a:pPr>
            <a:r>
              <a:rPr kumimoji="0" lang="en-GB" sz="599" b="0" i="0" u="none" strike="noStrike" kern="1200" cap="none" spc="6" normalizeH="0" baseline="0" noProof="0" dirty="0">
                <a:ln>
                  <a:noFill/>
                </a:ln>
                <a:solidFill>
                  <a:srgbClr val="114F43"/>
                </a:solidFill>
                <a:effectLst/>
                <a:uLnTx/>
                <a:uFillTx/>
                <a:latin typeface="Lato"/>
                <a:ea typeface="+mn-ea"/>
                <a:cs typeface="Lato"/>
              </a:rPr>
              <a:t> </a:t>
            </a:r>
          </a:p>
          <a:p>
            <a:pPr marL="7691" marR="3077" lvl="0" indent="0" algn="l" defTabSz="685800" rtl="0" eaLnBrk="1" fontAlgn="auto" latinLnBrk="0" hangingPunct="1">
              <a:lnSpc>
                <a:spcPct val="118200"/>
              </a:lnSpc>
              <a:spcBef>
                <a:spcPts val="58"/>
              </a:spcBef>
              <a:spcAft>
                <a:spcPts val="0"/>
              </a:spcAft>
              <a:buClrTx/>
              <a:buSzTx/>
              <a:buFontTx/>
              <a:buNone/>
              <a:tabLst>
                <a:tab pos="140355" algn="l"/>
              </a:tabLst>
              <a:defRPr/>
            </a:pPr>
            <a:endParaRPr kumimoji="0" lang="en-GB" sz="1798" b="0" i="0" u="none" strike="noStrike" kern="1200" cap="none" spc="6" normalizeH="0" baseline="0" noProof="0" dirty="0">
              <a:ln>
                <a:noFill/>
              </a:ln>
              <a:solidFill>
                <a:srgbClr val="114F43"/>
              </a:solidFill>
              <a:effectLst/>
              <a:uLnTx/>
              <a:uFillTx/>
              <a:latin typeface="Lato"/>
              <a:ea typeface="+mn-ea"/>
              <a:cs typeface="Lato"/>
            </a:endParaRPr>
          </a:p>
        </p:txBody>
      </p:sp>
      <p:sp>
        <p:nvSpPr>
          <p:cNvPr id="4" name="TextBox 3">
            <a:extLst>
              <a:ext uri="{FF2B5EF4-FFF2-40B4-BE49-F238E27FC236}">
                <a16:creationId xmlns:a16="http://schemas.microsoft.com/office/drawing/2014/main" id="{3EA41E9F-ADCD-8342-8129-E811EB4B4CB6}"/>
              </a:ext>
            </a:extLst>
          </p:cNvPr>
          <p:cNvSpPr txBox="1"/>
          <p:nvPr/>
        </p:nvSpPr>
        <p:spPr>
          <a:xfrm>
            <a:off x="62922" y="1632800"/>
            <a:ext cx="7119755" cy="230832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484947"/>
                </a:solidFill>
                <a:effectLst/>
                <a:uLnTx/>
                <a:uFillTx/>
                <a:latin typeface="Lato" panose="020F0502020204030203" pitchFamily="34" charset="0"/>
                <a:ea typeface="Lato" panose="020F0502020204030203" pitchFamily="34" charset="0"/>
                <a:cs typeface="Lato" panose="020F0502020204030203" pitchFamily="34" charset="0"/>
              </a:rPr>
              <a:t>Components: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84947"/>
                </a:solidFill>
                <a:effectLst/>
                <a:uLnTx/>
                <a:uFillTx/>
                <a:latin typeface="Lato" panose="020F0502020204030203" pitchFamily="34" charset="0"/>
                <a:ea typeface="Lato" panose="020F0502020204030203" pitchFamily="34" charset="0"/>
                <a:cs typeface="Lato" panose="020F0502020204030203" pitchFamily="34" charset="0"/>
              </a:rPr>
              <a:t>Careers Education for years 7-13 with overview of activities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84947"/>
                </a:solidFill>
                <a:effectLst/>
                <a:uLnTx/>
                <a:uFillTx/>
                <a:latin typeface="Lato" panose="020F0502020204030203" pitchFamily="34" charset="0"/>
                <a:ea typeface="Lato" panose="020F0502020204030203" pitchFamily="34" charset="0"/>
                <a:cs typeface="Lato" panose="020F0502020204030203" pitchFamily="34" charset="0"/>
              </a:rPr>
              <a:t>Careers within subject areas GB4</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84947"/>
                </a:solidFill>
                <a:effectLst/>
                <a:uLnTx/>
                <a:uFillTx/>
                <a:latin typeface="Lato" panose="020F0502020204030203" pitchFamily="34" charset="0"/>
                <a:ea typeface="Lato" panose="020F0502020204030203" pitchFamily="34" charset="0"/>
                <a:cs typeface="Lato" panose="020F0502020204030203" pitchFamily="34" charset="0"/>
              </a:rPr>
              <a:t>Labour Market Information (LMI) GB2</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84947"/>
                </a:solidFill>
                <a:effectLst/>
                <a:uLnTx/>
                <a:uFillTx/>
                <a:latin typeface="Lato" panose="020F0502020204030203" pitchFamily="34" charset="0"/>
                <a:ea typeface="Lato" panose="020F0502020204030203" pitchFamily="34" charset="0"/>
                <a:cs typeface="Lato" panose="020F0502020204030203" pitchFamily="34" charset="0"/>
              </a:rPr>
              <a:t>Employer Engagement GB5</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84947"/>
                </a:solidFill>
                <a:effectLst/>
                <a:uLnTx/>
                <a:uFillTx/>
                <a:latin typeface="Lato" panose="020F0502020204030203" pitchFamily="34" charset="0"/>
                <a:ea typeface="Lato" panose="020F0502020204030203" pitchFamily="34" charset="0"/>
                <a:cs typeface="Lato" panose="020F0502020204030203" pitchFamily="34" charset="0"/>
              </a:rPr>
              <a:t>Experiences of the world of Work GB6</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84947"/>
                </a:solidFill>
                <a:effectLst/>
                <a:uLnTx/>
                <a:uFillTx/>
                <a:latin typeface="Lato" panose="020F0502020204030203" pitchFamily="34" charset="0"/>
                <a:ea typeface="Lato" panose="020F0502020204030203" pitchFamily="34" charset="0"/>
                <a:cs typeface="Lato" panose="020F0502020204030203" pitchFamily="34" charset="0"/>
              </a:rPr>
              <a:t>Encounters with FE/HE/ITP Apprenticeships-Inspiration GB3/GB7</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84947"/>
                </a:solidFill>
                <a:effectLst/>
                <a:uLnTx/>
                <a:uFillTx/>
                <a:latin typeface="Lato" panose="020F0502020204030203" pitchFamily="34" charset="0"/>
                <a:ea typeface="Lato" panose="020F0502020204030203" pitchFamily="34" charset="0"/>
                <a:cs typeface="Lato" panose="020F0502020204030203" pitchFamily="34" charset="0"/>
              </a:rPr>
              <a:t>1:1 Personal Guidance with Level 6 Adviser GB8</a:t>
            </a:r>
          </a:p>
        </p:txBody>
      </p:sp>
      <p:sp>
        <p:nvSpPr>
          <p:cNvPr id="10" name="object 7">
            <a:extLst>
              <a:ext uri="{FF2B5EF4-FFF2-40B4-BE49-F238E27FC236}">
                <a16:creationId xmlns:a16="http://schemas.microsoft.com/office/drawing/2014/main" id="{DA9BF2B5-016E-459D-B6B3-7DE84EB266D4}"/>
              </a:ext>
            </a:extLst>
          </p:cNvPr>
          <p:cNvSpPr txBox="1">
            <a:spLocks/>
          </p:cNvSpPr>
          <p:nvPr/>
        </p:nvSpPr>
        <p:spPr>
          <a:xfrm>
            <a:off x="306463" y="720203"/>
            <a:ext cx="5767343" cy="376261"/>
          </a:xfrm>
          <a:prstGeom prst="rect">
            <a:avLst/>
          </a:prstGeom>
        </p:spPr>
        <p:txBody>
          <a:bodyPr vert="horz" wrap="square" lIns="0" tIns="7306" rIns="0" bIns="0" rtlCol="0">
            <a:spAutoFit/>
          </a:bodyPr>
          <a:lstStyle>
            <a:lvl1pPr>
              <a:defRPr>
                <a:latin typeface="+mj-lt"/>
                <a:ea typeface="+mj-ea"/>
                <a:cs typeface="+mj-cs"/>
              </a:defRPr>
            </a:lvl1pPr>
          </a:lstStyle>
          <a:p>
            <a:pPr marL="7691" marR="0" lvl="0" indent="0" algn="l" defTabSz="685800" rtl="0" eaLnBrk="1" fontAlgn="auto" latinLnBrk="0" hangingPunct="1">
              <a:lnSpc>
                <a:spcPct val="100000"/>
              </a:lnSpc>
              <a:spcBef>
                <a:spcPts val="58"/>
              </a:spcBef>
              <a:spcAft>
                <a:spcPts val="0"/>
              </a:spcAft>
              <a:buClrTx/>
              <a:buSzTx/>
              <a:buFontTx/>
              <a:buNone/>
              <a:tabLst/>
              <a:defRPr/>
            </a:pPr>
            <a:r>
              <a:rPr kumimoji="0" lang="en-GB" sz="2397" b="1" i="0" u="none" strike="noStrike" kern="1200" cap="none" spc="-11" normalizeH="0" baseline="0" noProof="0" dirty="0">
                <a:ln>
                  <a:noFill/>
                </a:ln>
                <a:solidFill>
                  <a:srgbClr val="114F43"/>
                </a:solidFill>
                <a:effectLst/>
                <a:uLnTx/>
                <a:uFillTx/>
                <a:latin typeface="Lato"/>
                <a:ea typeface="+mj-ea"/>
                <a:cs typeface="Lato"/>
              </a:rPr>
              <a:t>Key elements to a careers programme GB1 </a:t>
            </a:r>
            <a:endParaRPr kumimoji="0" lang="en-GB" sz="2397" b="1" i="0" u="none" strike="noStrike" kern="0" cap="none" spc="-6" normalizeH="0" baseline="0" noProof="0" dirty="0">
              <a:ln>
                <a:noFill/>
              </a:ln>
              <a:solidFill>
                <a:srgbClr val="114F43"/>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1" name="Content Placeholder 2">
            <a:extLst>
              <a:ext uri="{FF2B5EF4-FFF2-40B4-BE49-F238E27FC236}">
                <a16:creationId xmlns:a16="http://schemas.microsoft.com/office/drawing/2014/main" id="{CB647B77-829F-4F04-A260-1DA6753ED40A}"/>
              </a:ext>
            </a:extLst>
          </p:cNvPr>
          <p:cNvSpPr txBox="1">
            <a:spLocks/>
          </p:cNvSpPr>
          <p:nvPr/>
        </p:nvSpPr>
        <p:spPr>
          <a:xfrm>
            <a:off x="306462" y="4001949"/>
            <a:ext cx="6460399" cy="1574878"/>
          </a:xfrm>
          <a:prstGeom prst="rect">
            <a:avLst/>
          </a:prstGeom>
        </p:spPr>
        <p:txBody>
          <a:bodyPr/>
          <a:lstStyle>
            <a:lvl1pPr marL="304381" indent="-304381" algn="l" defTabSz="1217524" rtl="0" eaLnBrk="1" latinLnBrk="0" hangingPunct="1">
              <a:lnSpc>
                <a:spcPct val="90000"/>
              </a:lnSpc>
              <a:spcBef>
                <a:spcPts val="1332"/>
              </a:spcBef>
              <a:buFont typeface="Arial" panose="020B0604020202020204" pitchFamily="34" charset="0"/>
              <a:buChar char="•"/>
              <a:defRPr sz="3728" kern="1200">
                <a:solidFill>
                  <a:schemeClr val="tx1"/>
                </a:solidFill>
                <a:latin typeface="+mn-lt"/>
                <a:ea typeface="+mn-ea"/>
                <a:cs typeface="+mn-cs"/>
              </a:defRPr>
            </a:lvl1pPr>
            <a:lvl2pPr marL="913143" indent="-304381" algn="l" defTabSz="1217524" rtl="0" eaLnBrk="1" latinLnBrk="0" hangingPunct="1">
              <a:lnSpc>
                <a:spcPct val="90000"/>
              </a:lnSpc>
              <a:spcBef>
                <a:spcPts val="666"/>
              </a:spcBef>
              <a:buFont typeface="Arial" panose="020B0604020202020204" pitchFamily="34" charset="0"/>
              <a:buChar char="•"/>
              <a:defRPr sz="3196" kern="1200">
                <a:solidFill>
                  <a:schemeClr val="tx1"/>
                </a:solidFill>
                <a:latin typeface="+mn-lt"/>
                <a:ea typeface="+mn-ea"/>
                <a:cs typeface="+mn-cs"/>
              </a:defRPr>
            </a:lvl2pPr>
            <a:lvl3pPr marL="1521905" indent="-304381" algn="l" defTabSz="1217524" rtl="0" eaLnBrk="1" latinLnBrk="0" hangingPunct="1">
              <a:lnSpc>
                <a:spcPct val="90000"/>
              </a:lnSpc>
              <a:spcBef>
                <a:spcPts val="666"/>
              </a:spcBef>
              <a:buFont typeface="Arial" panose="020B0604020202020204" pitchFamily="34" charset="0"/>
              <a:buChar char="•"/>
              <a:defRPr sz="2663" kern="1200">
                <a:solidFill>
                  <a:schemeClr val="tx1"/>
                </a:solidFill>
                <a:latin typeface="+mn-lt"/>
                <a:ea typeface="+mn-ea"/>
                <a:cs typeface="+mn-cs"/>
              </a:defRPr>
            </a:lvl3pPr>
            <a:lvl4pPr marL="2130666" indent="-304381" algn="l" defTabSz="1217524"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4pPr>
            <a:lvl5pPr marL="2739428" indent="-304381" algn="l" defTabSz="1217524"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5pPr>
            <a:lvl6pPr marL="3348190" indent="-304381" algn="l" defTabSz="1217524"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6pPr>
            <a:lvl7pPr marL="3956952" indent="-304381" algn="l" defTabSz="1217524"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7pPr>
            <a:lvl8pPr marL="4565714" indent="-304381" algn="l" defTabSz="1217524"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8pPr>
            <a:lvl9pPr marL="5174475" indent="-304381" algn="l" defTabSz="1217524" rtl="0" eaLnBrk="1" latinLnBrk="0" hangingPunct="1">
              <a:lnSpc>
                <a:spcPct val="90000"/>
              </a:lnSpc>
              <a:spcBef>
                <a:spcPts val="666"/>
              </a:spcBef>
              <a:buFont typeface="Arial" panose="020B0604020202020204" pitchFamily="34" charset="0"/>
              <a:buChar char="•"/>
              <a:defRPr sz="2397" kern="1200">
                <a:solidFill>
                  <a:schemeClr val="tx1"/>
                </a:solidFill>
                <a:latin typeface="+mn-lt"/>
                <a:ea typeface="+mn-ea"/>
                <a:cs typeface="+mn-cs"/>
              </a:defRPr>
            </a:lvl9pPr>
          </a:lstStyle>
          <a:p>
            <a:pPr marL="0" marR="0" lvl="0" indent="0" algn="l" defTabSz="913143" rtl="0" eaLnBrk="1" fontAlgn="auto" latinLnBrk="0" hangingPunct="1">
              <a:lnSpc>
                <a:spcPct val="90000"/>
              </a:lnSpc>
              <a:spcBef>
                <a:spcPts val="999"/>
              </a:spcBef>
              <a:spcAft>
                <a:spcPts val="0"/>
              </a:spcAft>
              <a:buClrTx/>
              <a:buSzTx/>
              <a:buFont typeface="Arial" panose="020B0604020202020204" pitchFamily="34" charset="0"/>
              <a:buNone/>
              <a:tabLst/>
              <a:defRPr/>
            </a:pPr>
            <a:r>
              <a:rPr kumimoji="0" lang="en-GB" sz="1600" b="1" i="0" u="sng" strike="noStrike" kern="1200" cap="none" spc="0" normalizeH="0" baseline="0" noProof="0" dirty="0">
                <a:ln>
                  <a:noFill/>
                </a:ln>
                <a:solidFill>
                  <a:srgbClr val="484947"/>
                </a:solidFill>
                <a:effectLst/>
                <a:uLnTx/>
                <a:uFillTx/>
                <a:latin typeface="Lato" panose="020F0502020204030203" pitchFamily="34" charset="0"/>
                <a:ea typeface="Lato" panose="020F0502020204030203" pitchFamily="34" charset="0"/>
                <a:cs typeface="Lato" panose="020F0502020204030203" pitchFamily="34" charset="0"/>
              </a:rPr>
              <a:t>Features:</a:t>
            </a:r>
          </a:p>
          <a:p>
            <a:pPr marL="228286" marR="0" lvl="0" indent="-228286" algn="l" defTabSz="913143" rtl="0" eaLnBrk="1" fontAlgn="auto" latinLnBrk="0" hangingPunct="1">
              <a:lnSpc>
                <a:spcPct val="90000"/>
              </a:lnSpc>
              <a:spcBef>
                <a:spcPts val="999"/>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484947"/>
                </a:solidFill>
                <a:effectLst/>
                <a:uLnTx/>
                <a:uFillTx/>
                <a:latin typeface="Lato" panose="020F0502020204030203" pitchFamily="34" charset="0"/>
                <a:ea typeface="Lato" panose="020F0502020204030203" pitchFamily="34" charset="0"/>
                <a:cs typeface="Lato" panose="020F0502020204030203" pitchFamily="34" charset="0"/>
              </a:rPr>
              <a:t>Progressive</a:t>
            </a:r>
          </a:p>
          <a:p>
            <a:pPr marL="228286" marR="0" lvl="0" indent="-228286" algn="l" defTabSz="913143" rtl="0" eaLnBrk="1" fontAlgn="auto" latinLnBrk="0" hangingPunct="1">
              <a:lnSpc>
                <a:spcPct val="90000"/>
              </a:lnSpc>
              <a:spcBef>
                <a:spcPts val="999"/>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484947"/>
                </a:solidFill>
                <a:effectLst/>
                <a:uLnTx/>
                <a:uFillTx/>
                <a:latin typeface="Lato" panose="020F0502020204030203" pitchFamily="34" charset="0"/>
                <a:ea typeface="Lato" panose="020F0502020204030203" pitchFamily="34" charset="0"/>
                <a:cs typeface="Lato" panose="020F0502020204030203" pitchFamily="34" charset="0"/>
              </a:rPr>
              <a:t>Each &amp; Every and Student Level Tracking-Compass +/</a:t>
            </a:r>
            <a:r>
              <a:rPr kumimoji="0" lang="en-GB" sz="1600" b="0" i="0" u="none" strike="noStrike" kern="1200" cap="none" spc="0" normalizeH="0" baseline="0" noProof="0" dirty="0" err="1">
                <a:ln>
                  <a:noFill/>
                </a:ln>
                <a:solidFill>
                  <a:srgbClr val="484947"/>
                </a:solidFill>
                <a:effectLst/>
                <a:uLnTx/>
                <a:uFillTx/>
                <a:latin typeface="Lato" panose="020F0502020204030203" pitchFamily="34" charset="0"/>
                <a:ea typeface="Lato" panose="020F0502020204030203" pitchFamily="34" charset="0"/>
                <a:cs typeface="Lato" panose="020F0502020204030203" pitchFamily="34" charset="0"/>
              </a:rPr>
              <a:t>Unifrog</a:t>
            </a:r>
            <a:endParaRPr kumimoji="0" lang="en-GB" sz="1600" b="0" i="0" u="none" strike="noStrike" kern="1200" cap="none" spc="0" normalizeH="0" baseline="0" noProof="0" dirty="0">
              <a:ln>
                <a:noFill/>
              </a:ln>
              <a:solidFill>
                <a:srgbClr val="484947"/>
              </a:solidFill>
              <a:effectLst/>
              <a:uLnTx/>
              <a:uFillTx/>
              <a:latin typeface="Lato" panose="020F0502020204030203" pitchFamily="34" charset="0"/>
              <a:ea typeface="Lato" panose="020F0502020204030203" pitchFamily="34" charset="0"/>
              <a:cs typeface="Lato" panose="020F0502020204030203" pitchFamily="34" charset="0"/>
            </a:endParaRPr>
          </a:p>
          <a:p>
            <a:pPr marL="228286" marR="0" lvl="0" indent="-228286" algn="l" defTabSz="913143" rtl="0" eaLnBrk="1" fontAlgn="auto" latinLnBrk="0" hangingPunct="1">
              <a:lnSpc>
                <a:spcPct val="90000"/>
              </a:lnSpc>
              <a:spcBef>
                <a:spcPts val="999"/>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484947"/>
                </a:solidFill>
                <a:effectLst/>
                <a:uLnTx/>
                <a:uFillTx/>
                <a:latin typeface="Lato" panose="020F0502020204030203" pitchFamily="34" charset="0"/>
                <a:ea typeface="Lato" panose="020F0502020204030203" pitchFamily="34" charset="0"/>
                <a:cs typeface="Lato" panose="020F0502020204030203" pitchFamily="34" charset="0"/>
              </a:rPr>
              <a:t>Informed by Stakeholder voice</a:t>
            </a:r>
          </a:p>
          <a:p>
            <a:pPr marL="228286" marR="0" lvl="0" indent="-228286" algn="l" defTabSz="913143" rtl="0" eaLnBrk="1" fontAlgn="auto" latinLnBrk="0" hangingPunct="1">
              <a:lnSpc>
                <a:spcPct val="90000"/>
              </a:lnSpc>
              <a:spcBef>
                <a:spcPts val="999"/>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484947"/>
                </a:solidFill>
                <a:effectLst/>
                <a:uLnTx/>
                <a:uFillTx/>
                <a:latin typeface="Lato" panose="020F0502020204030203" pitchFamily="34" charset="0"/>
                <a:ea typeface="Lato" panose="020F0502020204030203" pitchFamily="34" charset="0"/>
                <a:cs typeface="Lato" panose="020F0502020204030203" pitchFamily="34" charset="0"/>
              </a:rPr>
              <a:t>Known and Understood-by Careers Leader/SLT/Teachers/Parents/Students/Governors</a:t>
            </a:r>
          </a:p>
          <a:p>
            <a:pPr marL="228286" marR="0" lvl="0" indent="-228286" algn="l" defTabSz="913143" rtl="0" eaLnBrk="1" fontAlgn="auto" latinLnBrk="0" hangingPunct="1">
              <a:lnSpc>
                <a:spcPct val="90000"/>
              </a:lnSpc>
              <a:spcBef>
                <a:spcPts val="999"/>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484947"/>
                </a:solidFill>
                <a:effectLst/>
                <a:uLnTx/>
                <a:uFillTx/>
                <a:latin typeface="Lato" panose="020F0502020204030203" pitchFamily="34" charset="0"/>
                <a:ea typeface="Lato" panose="020F0502020204030203" pitchFamily="34" charset="0"/>
                <a:cs typeface="Lato" panose="020F0502020204030203" pitchFamily="34" charset="0"/>
              </a:rPr>
              <a:t>Informed by Evaluation</a:t>
            </a:r>
          </a:p>
          <a:p>
            <a:pPr marL="228286" marR="0" lvl="0" indent="-228286" algn="l" defTabSz="913143" rtl="0" eaLnBrk="1" fontAlgn="auto" latinLnBrk="0" hangingPunct="1">
              <a:lnSpc>
                <a:spcPct val="90000"/>
              </a:lnSpc>
              <a:spcBef>
                <a:spcPts val="999"/>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484947"/>
                </a:solidFill>
                <a:effectLst/>
                <a:uLnTx/>
                <a:uFillTx/>
                <a:latin typeface="Lato" panose="020F0502020204030203" pitchFamily="34" charset="0"/>
                <a:ea typeface="Lato" panose="020F0502020204030203" pitchFamily="34" charset="0"/>
                <a:cs typeface="Lato" panose="020F0502020204030203" pitchFamily="34" charset="0"/>
              </a:rPr>
              <a:t>Benchmarks as a Self-Assessment Framework-Compass</a:t>
            </a:r>
          </a:p>
        </p:txBody>
      </p:sp>
      <p:pic>
        <p:nvPicPr>
          <p:cNvPr id="9" name="Picture 8">
            <a:extLst>
              <a:ext uri="{FF2B5EF4-FFF2-40B4-BE49-F238E27FC236}">
                <a16:creationId xmlns:a16="http://schemas.microsoft.com/office/drawing/2014/main" id="{0208DC7C-06D8-F44A-8E99-A57EAF58B29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17890" y="515985"/>
            <a:ext cx="1498562" cy="607907"/>
          </a:xfrm>
          <a:prstGeom prst="rect">
            <a:avLst/>
          </a:prstGeom>
        </p:spPr>
      </p:pic>
      <p:pic>
        <p:nvPicPr>
          <p:cNvPr id="2" name="Picture 1">
            <a:extLst>
              <a:ext uri="{FF2B5EF4-FFF2-40B4-BE49-F238E27FC236}">
                <a16:creationId xmlns:a16="http://schemas.microsoft.com/office/drawing/2014/main" id="{876066C1-3D3B-4E16-81FE-0E1050A21397}"/>
              </a:ext>
            </a:extLst>
          </p:cNvPr>
          <p:cNvPicPr>
            <a:picLocks noChangeAspect="1"/>
          </p:cNvPicPr>
          <p:nvPr/>
        </p:nvPicPr>
        <p:blipFill>
          <a:blip r:embed="rId6"/>
          <a:stretch>
            <a:fillRect/>
          </a:stretch>
        </p:blipFill>
        <p:spPr>
          <a:xfrm>
            <a:off x="6814023" y="76069"/>
            <a:ext cx="2632412" cy="1556731"/>
          </a:xfrm>
          <a:prstGeom prst="rect">
            <a:avLst/>
          </a:prstGeom>
        </p:spPr>
      </p:pic>
      <p:pic>
        <p:nvPicPr>
          <p:cNvPr id="13" name="Picture 12" descr="A picture containing graphical user interface&#10;&#10;Description automatically generated">
            <a:extLst>
              <a:ext uri="{FF2B5EF4-FFF2-40B4-BE49-F238E27FC236}">
                <a16:creationId xmlns:a16="http://schemas.microsoft.com/office/drawing/2014/main" id="{07145B16-6D34-4334-BC2D-D9E108DF0A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81844" y="5905275"/>
            <a:ext cx="1734608" cy="758033"/>
          </a:xfrm>
          <a:prstGeom prst="rect">
            <a:avLst/>
          </a:prstGeom>
        </p:spPr>
      </p:pic>
    </p:spTree>
    <p:extLst>
      <p:ext uri="{BB962C8B-B14F-4D97-AF65-F5344CB8AC3E}">
        <p14:creationId xmlns:p14="http://schemas.microsoft.com/office/powerpoint/2010/main" val="8079890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1309" y="204182"/>
            <a:ext cx="6084605" cy="1154532"/>
          </a:xfrm>
        </p:spPr>
        <p:txBody>
          <a:bodyPr>
            <a:normAutofit/>
          </a:bodyPr>
          <a:lstStyle/>
          <a:p>
            <a:r>
              <a:rPr lang="en-GB" dirty="0"/>
              <a:t>Gatsby Benchmarks/New CDI Framework</a:t>
            </a:r>
          </a:p>
        </p:txBody>
      </p:sp>
      <p:sp>
        <p:nvSpPr>
          <p:cNvPr id="2" name="TextBox 1"/>
          <p:cNvSpPr txBox="1"/>
          <p:nvPr/>
        </p:nvSpPr>
        <p:spPr>
          <a:xfrm>
            <a:off x="8467" y="1563172"/>
            <a:ext cx="11992441" cy="3382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98" b="0" i="0" u="none" strike="noStrike" kern="1200" cap="none" spc="0" normalizeH="0" baseline="0" noProof="0" dirty="0">
              <a:ln>
                <a:noFill/>
              </a:ln>
              <a:solidFill>
                <a:srgbClr val="484947"/>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47662AB-B09D-4B4B-A756-FD1313CC9AEF}"/>
              </a:ext>
            </a:extLst>
          </p:cNvPr>
          <p:cNvSpPr txBox="1"/>
          <p:nvPr/>
        </p:nvSpPr>
        <p:spPr>
          <a:xfrm>
            <a:off x="4469159" y="1732213"/>
            <a:ext cx="7409997" cy="461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397" b="0" i="0" u="none" strike="noStrike" kern="1200" cap="none" spc="0" normalizeH="0" baseline="0" noProof="0" dirty="0">
              <a:ln>
                <a:noFill/>
              </a:ln>
              <a:solidFill>
                <a:srgbClr val="484947"/>
              </a:solidFill>
              <a:effectLst/>
              <a:uLnTx/>
              <a:uFillTx/>
              <a:latin typeface="Calibri" panose="020F0502020204030204"/>
              <a:ea typeface="+mn-ea"/>
              <a:cs typeface="+mn-cs"/>
            </a:endParaRPr>
          </a:p>
        </p:txBody>
      </p:sp>
      <p:pic>
        <p:nvPicPr>
          <p:cNvPr id="7" name="Picture 6" descr="A picture containing graphical user interface&#10;&#10;Description automatically generated">
            <a:extLst>
              <a:ext uri="{FF2B5EF4-FFF2-40B4-BE49-F238E27FC236}">
                <a16:creationId xmlns:a16="http://schemas.microsoft.com/office/drawing/2014/main" id="{B8E6DD3B-391C-4BA0-BF4D-6ADB312FEE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71734" y="133733"/>
            <a:ext cx="2309599" cy="1009307"/>
          </a:xfrm>
          <a:prstGeom prst="rect">
            <a:avLst/>
          </a:prstGeom>
        </p:spPr>
      </p:pic>
      <p:sp>
        <p:nvSpPr>
          <p:cNvPr id="8" name="TextBox 7">
            <a:extLst>
              <a:ext uri="{FF2B5EF4-FFF2-40B4-BE49-F238E27FC236}">
                <a16:creationId xmlns:a16="http://schemas.microsoft.com/office/drawing/2014/main" id="{3D3F12AB-42C0-4B07-B80D-EAE61D8E82EC}"/>
              </a:ext>
            </a:extLst>
          </p:cNvPr>
          <p:cNvSpPr txBox="1"/>
          <p:nvPr/>
        </p:nvSpPr>
        <p:spPr>
          <a:xfrm>
            <a:off x="3609468" y="8057711"/>
            <a:ext cx="8738443"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FD82847-3FFA-41B8-9B24-89DD3971E4E9}"/>
              </a:ext>
            </a:extLst>
          </p:cNvPr>
          <p:cNvSpPr txBox="1"/>
          <p:nvPr/>
        </p:nvSpPr>
        <p:spPr>
          <a:xfrm>
            <a:off x="221310" y="6323116"/>
            <a:ext cx="5303191"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484947"/>
              </a:solidFill>
              <a:effectLst/>
              <a:uLnTx/>
              <a:uFillTx/>
              <a:latin typeface="Calibri" panose="020F0502020204030204"/>
              <a:ea typeface="+mn-ea"/>
              <a:cs typeface="+mn-cs"/>
            </a:endParaRPr>
          </a:p>
        </p:txBody>
      </p:sp>
      <p:pic>
        <p:nvPicPr>
          <p:cNvPr id="5122" name="Picture 2">
            <a:extLst>
              <a:ext uri="{FF2B5EF4-FFF2-40B4-BE49-F238E27FC236}">
                <a16:creationId xmlns:a16="http://schemas.microsoft.com/office/drawing/2014/main" id="{E50DC7B7-6AF2-4C62-9294-11012E519A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2905" y="1399929"/>
            <a:ext cx="5944468" cy="222321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10">
            <a:extLst>
              <a:ext uri="{FF2B5EF4-FFF2-40B4-BE49-F238E27FC236}">
                <a16:creationId xmlns:a16="http://schemas.microsoft.com/office/drawing/2014/main" id="{ACE6D761-7592-4C84-B5E1-8B932D09174B}"/>
              </a:ext>
            </a:extLst>
          </p:cNvPr>
          <p:cNvPicPr>
            <a:picLocks noChangeAspect="1"/>
          </p:cNvPicPr>
          <p:nvPr/>
        </p:nvPicPr>
        <p:blipFill rotWithShape="1">
          <a:blip r:embed="rId4"/>
          <a:srcRect t="466" r="463"/>
          <a:stretch/>
        </p:blipFill>
        <p:spPr>
          <a:xfrm>
            <a:off x="361447" y="3623146"/>
            <a:ext cx="5944467" cy="3107275"/>
          </a:xfrm>
          <a:prstGeom prst="rect">
            <a:avLst/>
          </a:prstGeom>
        </p:spPr>
      </p:pic>
      <p:pic>
        <p:nvPicPr>
          <p:cNvPr id="5123" name="Picture 3">
            <a:extLst>
              <a:ext uri="{FF2B5EF4-FFF2-40B4-BE49-F238E27FC236}">
                <a16:creationId xmlns:a16="http://schemas.microsoft.com/office/drawing/2014/main" id="{95D39079-86C3-455B-A672-A3C508BDCE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7372" y="1750981"/>
            <a:ext cx="3183536" cy="50748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7318296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DA6C5-7287-4A9F-8C2B-4F0A883E9FE2}"/>
              </a:ext>
            </a:extLst>
          </p:cNvPr>
          <p:cNvSpPr>
            <a:spLocks noGrp="1"/>
          </p:cNvSpPr>
          <p:nvPr>
            <p:ph type="title"/>
          </p:nvPr>
        </p:nvSpPr>
        <p:spPr>
          <a:xfrm>
            <a:off x="381000" y="120265"/>
            <a:ext cx="7086600" cy="637922"/>
          </a:xfrm>
        </p:spPr>
        <p:txBody>
          <a:bodyPr>
            <a:normAutofit/>
          </a:bodyPr>
          <a:lstStyle/>
          <a:p>
            <a:r>
              <a:rPr lang="en-GB" sz="2400" b="1" dirty="0">
                <a:solidFill>
                  <a:srgbClr val="008080"/>
                </a:solidFill>
                <a:latin typeface="Lato" panose="020F0502020204030203"/>
              </a:rPr>
              <a:t>A stable (and progressive) careers programme</a:t>
            </a:r>
          </a:p>
        </p:txBody>
      </p:sp>
      <p:graphicFrame>
        <p:nvGraphicFramePr>
          <p:cNvPr id="5" name="Content Placeholder 4">
            <a:extLst>
              <a:ext uri="{FF2B5EF4-FFF2-40B4-BE49-F238E27FC236}">
                <a16:creationId xmlns:a16="http://schemas.microsoft.com/office/drawing/2014/main" id="{6A412F82-F53E-4F84-BAF1-47A140D2FCA9}"/>
              </a:ext>
            </a:extLst>
          </p:cNvPr>
          <p:cNvGraphicFramePr>
            <a:graphicFrameLocks noGrp="1"/>
          </p:cNvGraphicFramePr>
          <p:nvPr>
            <p:ph idx="1"/>
            <p:extLst/>
          </p:nvPr>
        </p:nvGraphicFramePr>
        <p:xfrm>
          <a:off x="209550" y="228601"/>
          <a:ext cx="9029700" cy="6923794"/>
        </p:xfrm>
        <a:graphic>
          <a:graphicData uri="http://schemas.openxmlformats.org/drawingml/2006/table">
            <a:tbl>
              <a:tblPr firstRow="1" firstCol="1" bandRow="1"/>
              <a:tblGrid>
                <a:gridCol w="1547351">
                  <a:extLst>
                    <a:ext uri="{9D8B030D-6E8A-4147-A177-3AD203B41FA5}">
                      <a16:colId xmlns:a16="http://schemas.microsoft.com/office/drawing/2014/main" val="1369393320"/>
                    </a:ext>
                  </a:extLst>
                </a:gridCol>
                <a:gridCol w="1822952">
                  <a:extLst>
                    <a:ext uri="{9D8B030D-6E8A-4147-A177-3AD203B41FA5}">
                      <a16:colId xmlns:a16="http://schemas.microsoft.com/office/drawing/2014/main" val="2851860126"/>
                    </a:ext>
                  </a:extLst>
                </a:gridCol>
                <a:gridCol w="1795388">
                  <a:extLst>
                    <a:ext uri="{9D8B030D-6E8A-4147-A177-3AD203B41FA5}">
                      <a16:colId xmlns:a16="http://schemas.microsoft.com/office/drawing/2014/main" val="101620363"/>
                    </a:ext>
                  </a:extLst>
                </a:gridCol>
                <a:gridCol w="1918598">
                  <a:extLst>
                    <a:ext uri="{9D8B030D-6E8A-4147-A177-3AD203B41FA5}">
                      <a16:colId xmlns:a16="http://schemas.microsoft.com/office/drawing/2014/main" val="738741280"/>
                    </a:ext>
                  </a:extLst>
                </a:gridCol>
                <a:gridCol w="1945411">
                  <a:extLst>
                    <a:ext uri="{9D8B030D-6E8A-4147-A177-3AD203B41FA5}">
                      <a16:colId xmlns:a16="http://schemas.microsoft.com/office/drawing/2014/main" val="3480282562"/>
                    </a:ext>
                  </a:extLst>
                </a:gridCol>
              </a:tblGrid>
              <a:tr h="733806">
                <a:tc>
                  <a:txBody>
                    <a:bodyPr/>
                    <a:lstStyle/>
                    <a:p>
                      <a:pPr algn="l">
                        <a:lnSpc>
                          <a:spcPct val="107000"/>
                        </a:lnSpc>
                        <a:spcAft>
                          <a:spcPts val="0"/>
                        </a:spcAft>
                      </a:pPr>
                      <a:r>
                        <a:rPr lang="en-GB" sz="1500" b="1" dirty="0">
                          <a:solidFill>
                            <a:schemeClr val="bg1"/>
                          </a:solidFill>
                          <a:effectLst/>
                          <a:latin typeface="Lato" panose="020F0502020204030203" pitchFamily="34" charset="0"/>
                          <a:ea typeface="Lato" panose="020F0502020204030203" pitchFamily="34" charset="0"/>
                          <a:cs typeface="Lato" panose="020F0502020204030203" pitchFamily="34" charset="0"/>
                        </a:rPr>
                        <a:t>Year </a:t>
                      </a:r>
                    </a:p>
                    <a:p>
                      <a:pPr algn="l">
                        <a:lnSpc>
                          <a:spcPct val="107000"/>
                        </a:lnSpc>
                        <a:spcAft>
                          <a:spcPts val="0"/>
                        </a:spcAft>
                      </a:pPr>
                      <a:r>
                        <a:rPr lang="en-GB" sz="1500" b="1" dirty="0">
                          <a:solidFill>
                            <a:schemeClr val="bg1"/>
                          </a:solidFill>
                          <a:effectLst/>
                          <a:latin typeface="Lato" panose="020F0502020204030203" pitchFamily="34" charset="0"/>
                          <a:ea typeface="Lato" panose="020F0502020204030203" pitchFamily="34" charset="0"/>
                          <a:cs typeface="Lato" panose="020F0502020204030203" pitchFamily="34" charset="0"/>
                        </a:rPr>
                        <a:t>Group</a:t>
                      </a:r>
                    </a:p>
                  </a:txBody>
                  <a:tcPr marL="51435" marR="51435"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008080"/>
                    </a:solidFill>
                  </a:tcPr>
                </a:tc>
                <a:tc>
                  <a:txBody>
                    <a:bodyPr/>
                    <a:lstStyle/>
                    <a:p>
                      <a:pPr algn="l">
                        <a:lnSpc>
                          <a:spcPct val="107000"/>
                        </a:lnSpc>
                        <a:spcAft>
                          <a:spcPts val="0"/>
                        </a:spcAft>
                      </a:pPr>
                      <a:r>
                        <a:rPr lang="en-GB" sz="1500" b="1" dirty="0">
                          <a:solidFill>
                            <a:schemeClr val="bg1"/>
                          </a:solidFill>
                          <a:effectLst/>
                          <a:latin typeface="Lato" panose="020F0502020204030203" pitchFamily="34" charset="0"/>
                          <a:ea typeface="Lato" panose="020F0502020204030203" pitchFamily="34" charset="0"/>
                          <a:cs typeface="Lato" panose="020F0502020204030203" pitchFamily="34" charset="0"/>
                        </a:rPr>
                        <a:t>Careers Education Activity</a:t>
                      </a:r>
                    </a:p>
                    <a:p>
                      <a:pPr algn="l">
                        <a:lnSpc>
                          <a:spcPct val="107000"/>
                        </a:lnSpc>
                        <a:spcAft>
                          <a:spcPts val="0"/>
                        </a:spcAft>
                      </a:pPr>
                      <a:r>
                        <a:rPr lang="en-GB" sz="1500" b="1" dirty="0">
                          <a:solidFill>
                            <a:schemeClr val="bg1"/>
                          </a:solidFill>
                          <a:effectLst/>
                          <a:latin typeface="Lato" panose="020F0502020204030203" pitchFamily="34" charset="0"/>
                          <a:ea typeface="Lato" panose="020F0502020204030203" pitchFamily="34" charset="0"/>
                          <a:cs typeface="Lato" panose="020F0502020204030203" pitchFamily="34" charset="0"/>
                        </a:rPr>
                        <a:t> </a:t>
                      </a:r>
                    </a:p>
                  </a:txBody>
                  <a:tcPr marL="51435" marR="51435"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008080"/>
                    </a:solidFill>
                  </a:tcPr>
                </a:tc>
                <a:tc>
                  <a:txBody>
                    <a:bodyPr/>
                    <a:lstStyle/>
                    <a:p>
                      <a:pPr algn="l">
                        <a:lnSpc>
                          <a:spcPct val="107000"/>
                        </a:lnSpc>
                        <a:spcAft>
                          <a:spcPts val="0"/>
                        </a:spcAft>
                      </a:pPr>
                      <a:r>
                        <a:rPr lang="en-GB" sz="1500" b="1" dirty="0">
                          <a:solidFill>
                            <a:schemeClr val="bg1"/>
                          </a:solidFill>
                          <a:effectLst/>
                          <a:latin typeface="Lato" panose="020F0502020204030203" pitchFamily="34" charset="0"/>
                          <a:ea typeface="Lato" panose="020F0502020204030203" pitchFamily="34" charset="0"/>
                          <a:cs typeface="Lato" panose="020F0502020204030203" pitchFamily="34" charset="0"/>
                        </a:rPr>
                        <a:t>Term/Date</a:t>
                      </a:r>
                    </a:p>
                  </a:txBody>
                  <a:tcPr marL="51435" marR="51435"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008080"/>
                    </a:solidFill>
                  </a:tcPr>
                </a:tc>
                <a:tc>
                  <a:txBody>
                    <a:bodyPr/>
                    <a:lstStyle/>
                    <a:p>
                      <a:pPr algn="l">
                        <a:lnSpc>
                          <a:spcPct val="107000"/>
                        </a:lnSpc>
                        <a:spcAft>
                          <a:spcPts val="0"/>
                        </a:spcAft>
                      </a:pPr>
                      <a:r>
                        <a:rPr lang="en-GB" sz="1500" b="1" dirty="0">
                          <a:solidFill>
                            <a:schemeClr val="bg1"/>
                          </a:solidFill>
                          <a:effectLst/>
                          <a:latin typeface="Lato" panose="020F0502020204030203" pitchFamily="34" charset="0"/>
                          <a:ea typeface="Lato" panose="020F0502020204030203" pitchFamily="34" charset="0"/>
                          <a:cs typeface="Lato" panose="020F0502020204030203" pitchFamily="34" charset="0"/>
                        </a:rPr>
                        <a:t>Gatsby Benchmark(s)</a:t>
                      </a:r>
                    </a:p>
                  </a:txBody>
                  <a:tcPr marL="51435" marR="51435"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008080"/>
                    </a:solidFill>
                  </a:tcPr>
                </a:tc>
                <a:tc>
                  <a:txBody>
                    <a:bodyPr/>
                    <a:lstStyle/>
                    <a:p>
                      <a:pPr algn="l">
                        <a:lnSpc>
                          <a:spcPct val="107000"/>
                        </a:lnSpc>
                        <a:spcAft>
                          <a:spcPts val="0"/>
                        </a:spcAft>
                      </a:pPr>
                      <a:r>
                        <a:rPr lang="en-GB" sz="1500" b="1" dirty="0">
                          <a:solidFill>
                            <a:schemeClr val="bg1"/>
                          </a:solidFill>
                          <a:effectLst/>
                          <a:latin typeface="Lato" panose="020F0502020204030203" pitchFamily="34" charset="0"/>
                          <a:ea typeface="Lato" panose="020F0502020204030203" pitchFamily="34" charset="0"/>
                          <a:cs typeface="Lato" panose="020F0502020204030203" pitchFamily="34" charset="0"/>
                        </a:rPr>
                        <a:t>CDI Framework Pillar(s)</a:t>
                      </a:r>
                    </a:p>
                    <a:p>
                      <a:pPr algn="l">
                        <a:lnSpc>
                          <a:spcPct val="107000"/>
                        </a:lnSpc>
                        <a:spcAft>
                          <a:spcPts val="0"/>
                        </a:spcAft>
                      </a:pPr>
                      <a:r>
                        <a:rPr lang="en-GB" sz="1500" b="1" dirty="0">
                          <a:solidFill>
                            <a:schemeClr val="bg1"/>
                          </a:solidFill>
                          <a:effectLst/>
                          <a:latin typeface="Lato" panose="020F0502020204030203" pitchFamily="34" charset="0"/>
                          <a:ea typeface="Lato" panose="020F0502020204030203" pitchFamily="34" charset="0"/>
                          <a:cs typeface="Lato" panose="020F0502020204030203" pitchFamily="34" charset="0"/>
                        </a:rPr>
                        <a:t> </a:t>
                      </a:r>
                    </a:p>
                  </a:txBody>
                  <a:tcPr marL="51435" marR="51435"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008080"/>
                    </a:solidFill>
                  </a:tcPr>
                </a:tc>
                <a:extLst>
                  <a:ext uri="{0D108BD9-81ED-4DB2-BD59-A6C34878D82A}">
                    <a16:rowId xmlns:a16="http://schemas.microsoft.com/office/drawing/2014/main" val="1783828664"/>
                  </a:ext>
                </a:extLst>
              </a:tr>
              <a:tr h="827677">
                <a:tc>
                  <a:txBody>
                    <a:bodyPr/>
                    <a:lstStyle/>
                    <a:p>
                      <a:pPr>
                        <a:lnSpc>
                          <a:spcPct val="107000"/>
                        </a:lnSpc>
                        <a:spcAft>
                          <a:spcPts val="0"/>
                        </a:spcAft>
                      </a:pPr>
                      <a:r>
                        <a:rPr lang="en-GB" sz="1100" dirty="0">
                          <a:effectLst/>
                          <a:latin typeface="+mn-lt"/>
                          <a:ea typeface="Lato" panose="020F0502020204030203" pitchFamily="34" charset="0"/>
                          <a:cs typeface="Lato" panose="020F0502020204030203" pitchFamily="34" charset="0"/>
                        </a:rPr>
                        <a:t>7</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100" dirty="0">
                          <a:effectLst/>
                          <a:latin typeface="+mn-lt"/>
                          <a:ea typeface="Lato" panose="020F0502020204030203" pitchFamily="34" charset="0"/>
                          <a:cs typeface="Lato" panose="020F0502020204030203" pitchFamily="34" charset="0"/>
                        </a:rPr>
                        <a:t>Intro to the careers programme</a:t>
                      </a:r>
                    </a:p>
                    <a:p>
                      <a:pPr>
                        <a:lnSpc>
                          <a:spcPct val="107000"/>
                        </a:lnSpc>
                        <a:spcAft>
                          <a:spcPts val="0"/>
                        </a:spcAft>
                      </a:pPr>
                      <a:r>
                        <a:rPr lang="en-GB" sz="1100" dirty="0">
                          <a:effectLst/>
                          <a:latin typeface="+mn-lt"/>
                          <a:ea typeface="Lato" panose="020F0502020204030203" pitchFamily="34" charset="0"/>
                          <a:cs typeface="Lato" panose="020F0502020204030203" pitchFamily="34" charset="0"/>
                        </a:rPr>
                        <a:t>Careers talks NCW</a:t>
                      </a:r>
                    </a:p>
                    <a:p>
                      <a:pPr>
                        <a:lnSpc>
                          <a:spcPct val="107000"/>
                        </a:lnSpc>
                        <a:spcAft>
                          <a:spcPts val="0"/>
                        </a:spcAft>
                      </a:pPr>
                      <a:r>
                        <a:rPr lang="en-GB" sz="1100" dirty="0">
                          <a:effectLst/>
                          <a:latin typeface="+mn-lt"/>
                          <a:ea typeface="Lato" panose="020F0502020204030203" pitchFamily="34" charset="0"/>
                          <a:cs typeface="Lato" panose="020F0502020204030203" pitchFamily="34" charset="0"/>
                        </a:rPr>
                        <a:t>Register on careers programme e.g. </a:t>
                      </a:r>
                      <a:r>
                        <a:rPr lang="en-GB" sz="1100" dirty="0" err="1">
                          <a:effectLst/>
                          <a:latin typeface="+mn-lt"/>
                          <a:ea typeface="Lato" panose="020F0502020204030203" pitchFamily="34" charset="0"/>
                          <a:cs typeface="Lato" panose="020F0502020204030203" pitchFamily="34" charset="0"/>
                        </a:rPr>
                        <a:t>Unifrog</a:t>
                      </a:r>
                      <a:endParaRPr lang="en-GB" sz="1100" dirty="0">
                        <a:effectLst/>
                        <a:latin typeface="+mn-lt"/>
                        <a:ea typeface="Lato" panose="020F0502020204030203" pitchFamily="34" charset="0"/>
                        <a:cs typeface="Lato" panose="020F0502020204030203" pitchFamily="34" charset="0"/>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100" dirty="0">
                          <a:effectLst/>
                          <a:latin typeface="+mn-lt"/>
                          <a:ea typeface="Lato" panose="020F0502020204030203" pitchFamily="34" charset="0"/>
                          <a:cs typeface="Lato" panose="020F0502020204030203" pitchFamily="34" charset="0"/>
                        </a:rPr>
                        <a:t> </a:t>
                      </a:r>
                      <a:r>
                        <a:rPr lang="en-GB" sz="1100" dirty="0" err="1">
                          <a:effectLst/>
                          <a:latin typeface="+mn-lt"/>
                          <a:ea typeface="Lato" panose="020F0502020204030203" pitchFamily="34" charset="0"/>
                          <a:cs typeface="Lato" panose="020F0502020204030203" pitchFamily="34" charset="0"/>
                        </a:rPr>
                        <a:t>Aut</a:t>
                      </a:r>
                      <a:endParaRPr lang="en-GB" sz="1100" dirty="0">
                        <a:effectLst/>
                        <a:latin typeface="+mn-lt"/>
                        <a:ea typeface="Lato" panose="020F0502020204030203" pitchFamily="34" charset="0"/>
                        <a:cs typeface="Lato" panose="020F0502020204030203" pitchFamily="34" charset="0"/>
                      </a:endParaRPr>
                    </a:p>
                    <a:p>
                      <a:pPr>
                        <a:lnSpc>
                          <a:spcPct val="107000"/>
                        </a:lnSpc>
                        <a:spcAft>
                          <a:spcPts val="0"/>
                        </a:spcAft>
                      </a:pPr>
                      <a:r>
                        <a:rPr lang="en-GB" sz="1100" dirty="0">
                          <a:effectLst/>
                          <a:latin typeface="+mn-lt"/>
                          <a:ea typeface="Lato" panose="020F0502020204030203" pitchFamily="34" charset="0"/>
                          <a:cs typeface="Lato" panose="020F0502020204030203" pitchFamily="34" charset="0"/>
                        </a:rPr>
                        <a:t>Spring</a:t>
                      </a:r>
                    </a:p>
                    <a:p>
                      <a:pPr>
                        <a:lnSpc>
                          <a:spcPct val="107000"/>
                        </a:lnSpc>
                        <a:spcAft>
                          <a:spcPts val="0"/>
                        </a:spcAft>
                      </a:pPr>
                      <a:r>
                        <a:rPr lang="en-GB" sz="1100" dirty="0">
                          <a:effectLst/>
                          <a:latin typeface="+mn-lt"/>
                          <a:ea typeface="Lato" panose="020F0502020204030203" pitchFamily="34" charset="0"/>
                          <a:cs typeface="Lato" panose="020F0502020204030203" pitchFamily="34" charset="0"/>
                        </a:rPr>
                        <a:t>Sum</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100" dirty="0">
                          <a:effectLst/>
                          <a:latin typeface="+mn-lt"/>
                          <a:ea typeface="Lato" panose="020F0502020204030203" pitchFamily="34" charset="0"/>
                          <a:cs typeface="Lato" panose="020F0502020204030203" pitchFamily="34" charset="0"/>
                        </a:rPr>
                        <a:t>1</a:t>
                      </a:r>
                    </a:p>
                    <a:p>
                      <a:pPr>
                        <a:lnSpc>
                          <a:spcPct val="107000"/>
                        </a:lnSpc>
                        <a:spcAft>
                          <a:spcPts val="0"/>
                        </a:spcAft>
                      </a:pPr>
                      <a:r>
                        <a:rPr lang="en-GB" sz="1100" dirty="0">
                          <a:effectLst/>
                          <a:latin typeface="+mn-lt"/>
                          <a:ea typeface="Lato" panose="020F0502020204030203" pitchFamily="34" charset="0"/>
                          <a:cs typeface="Lato" panose="020F0502020204030203" pitchFamily="34" charset="0"/>
                        </a:rPr>
                        <a:t>5</a:t>
                      </a:r>
                    </a:p>
                    <a:p>
                      <a:pPr>
                        <a:lnSpc>
                          <a:spcPct val="107000"/>
                        </a:lnSpc>
                        <a:spcAft>
                          <a:spcPts val="0"/>
                        </a:spcAft>
                      </a:pPr>
                      <a:r>
                        <a:rPr lang="en-GB" sz="1100" dirty="0">
                          <a:effectLst/>
                          <a:latin typeface="+mn-lt"/>
                          <a:ea typeface="Lato" panose="020F0502020204030203" pitchFamily="34" charset="0"/>
                          <a:cs typeface="Lato" panose="020F0502020204030203" pitchFamily="34" charset="0"/>
                        </a:rPr>
                        <a:t>2, 3, </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100" dirty="0">
                          <a:effectLst/>
                          <a:latin typeface="+mn-lt"/>
                          <a:ea typeface="Lato" panose="020F0502020204030203" pitchFamily="34" charset="0"/>
                          <a:cs typeface="Lato" panose="020F0502020204030203" pitchFamily="34" charset="0"/>
                        </a:rPr>
                        <a:t> </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464899"/>
                  </a:ext>
                </a:extLst>
              </a:tr>
              <a:tr h="856060">
                <a:tc>
                  <a:txBody>
                    <a:bodyPr/>
                    <a:lstStyle/>
                    <a:p>
                      <a:pPr>
                        <a:lnSpc>
                          <a:spcPct val="107000"/>
                        </a:lnSpc>
                        <a:spcAft>
                          <a:spcPts val="0"/>
                        </a:spcAft>
                      </a:pPr>
                      <a:r>
                        <a:rPr lang="en-GB" sz="1100" dirty="0">
                          <a:effectLst/>
                          <a:latin typeface="+mn-lt"/>
                          <a:ea typeface="Lato" panose="020F0502020204030203" pitchFamily="34" charset="0"/>
                          <a:cs typeface="Lato" panose="020F0502020204030203" pitchFamily="34" charset="0"/>
                        </a:rPr>
                        <a:t>8</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217524" rtl="0" eaLnBrk="1" fontAlgn="auto" latinLnBrk="0" hangingPunct="1">
                        <a:lnSpc>
                          <a:spcPct val="107000"/>
                        </a:lnSpc>
                        <a:spcBef>
                          <a:spcPts val="0"/>
                        </a:spcBef>
                        <a:spcAft>
                          <a:spcPts val="0"/>
                        </a:spcAft>
                        <a:buClrTx/>
                        <a:buSzTx/>
                        <a:buFontTx/>
                        <a:buNone/>
                        <a:tabLst/>
                        <a:defRPr/>
                      </a:pPr>
                      <a:r>
                        <a:rPr lang="en-GB" sz="1100" dirty="0">
                          <a:effectLst/>
                          <a:latin typeface="+mn-lt"/>
                          <a:ea typeface="Lato" panose="020F0502020204030203" pitchFamily="34" charset="0"/>
                          <a:cs typeface="Lato" panose="020F0502020204030203" pitchFamily="34" charset="0"/>
                        </a:rPr>
                        <a:t>GB4 Careers in the Curriculum lessons for NCW</a:t>
                      </a:r>
                    </a:p>
                    <a:p>
                      <a:pPr>
                        <a:lnSpc>
                          <a:spcPct val="107000"/>
                        </a:lnSpc>
                        <a:spcAft>
                          <a:spcPts val="0"/>
                        </a:spcAft>
                      </a:pPr>
                      <a:endParaRPr lang="en-GB" sz="1100" dirty="0">
                        <a:effectLst/>
                        <a:latin typeface="+mn-lt"/>
                        <a:ea typeface="Lato" panose="020F0502020204030203" pitchFamily="34" charset="0"/>
                        <a:cs typeface="Lato" panose="020F0502020204030203" pitchFamily="34" charset="0"/>
                      </a:endParaRPr>
                    </a:p>
                    <a:p>
                      <a:pPr>
                        <a:lnSpc>
                          <a:spcPct val="107000"/>
                        </a:lnSpc>
                        <a:spcAft>
                          <a:spcPts val="0"/>
                        </a:spcAft>
                      </a:pPr>
                      <a:r>
                        <a:rPr lang="en-GB" sz="1100" dirty="0">
                          <a:effectLst/>
                          <a:latin typeface="+mn-lt"/>
                          <a:ea typeface="Lato" panose="020F0502020204030203" pitchFamily="34" charset="0"/>
                          <a:cs typeface="Lato" panose="020F0502020204030203" pitchFamily="34" charset="0"/>
                        </a:rPr>
                        <a:t>Enterprise competition with Company/EA</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100" dirty="0">
                          <a:effectLst/>
                          <a:latin typeface="+mn-lt"/>
                          <a:ea typeface="Lato" panose="020F0502020204030203" pitchFamily="34" charset="0"/>
                          <a:cs typeface="Lato" panose="020F0502020204030203" pitchFamily="34" charset="0"/>
                        </a:rPr>
                        <a:t> Spring</a:t>
                      </a:r>
                    </a:p>
                    <a:p>
                      <a:pPr>
                        <a:lnSpc>
                          <a:spcPct val="107000"/>
                        </a:lnSpc>
                        <a:spcAft>
                          <a:spcPts val="0"/>
                        </a:spcAft>
                      </a:pPr>
                      <a:endParaRPr lang="en-GB" sz="1100" dirty="0">
                        <a:effectLst/>
                        <a:latin typeface="+mn-lt"/>
                        <a:ea typeface="Lato" panose="020F0502020204030203" pitchFamily="34" charset="0"/>
                        <a:cs typeface="Lato" panose="020F0502020204030203" pitchFamily="34" charset="0"/>
                      </a:endParaRPr>
                    </a:p>
                    <a:p>
                      <a:pPr>
                        <a:lnSpc>
                          <a:spcPct val="107000"/>
                        </a:lnSpc>
                        <a:spcAft>
                          <a:spcPts val="0"/>
                        </a:spcAft>
                      </a:pPr>
                      <a:endParaRPr lang="en-GB" sz="1100" dirty="0">
                        <a:effectLst/>
                        <a:latin typeface="+mn-lt"/>
                        <a:ea typeface="Lato" panose="020F0502020204030203" pitchFamily="34" charset="0"/>
                        <a:cs typeface="Lato" panose="020F0502020204030203" pitchFamily="34" charset="0"/>
                      </a:endParaRPr>
                    </a:p>
                    <a:p>
                      <a:pPr>
                        <a:lnSpc>
                          <a:spcPct val="107000"/>
                        </a:lnSpc>
                        <a:spcAft>
                          <a:spcPts val="0"/>
                        </a:spcAft>
                      </a:pPr>
                      <a:r>
                        <a:rPr lang="en-GB" sz="1100" dirty="0">
                          <a:effectLst/>
                          <a:latin typeface="+mn-lt"/>
                          <a:ea typeface="Lato" panose="020F0502020204030203" pitchFamily="34" charset="0"/>
                          <a:cs typeface="Lato" panose="020F0502020204030203" pitchFamily="34" charset="0"/>
                        </a:rPr>
                        <a:t>Sum</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100" dirty="0">
                          <a:effectLst/>
                          <a:latin typeface="+mn-lt"/>
                          <a:ea typeface="Lato" panose="020F0502020204030203" pitchFamily="34" charset="0"/>
                          <a:cs typeface="Lato" panose="020F0502020204030203" pitchFamily="34" charset="0"/>
                        </a:rPr>
                        <a:t> 4</a:t>
                      </a:r>
                    </a:p>
                    <a:p>
                      <a:pPr>
                        <a:lnSpc>
                          <a:spcPct val="107000"/>
                        </a:lnSpc>
                        <a:spcAft>
                          <a:spcPts val="0"/>
                        </a:spcAft>
                      </a:pPr>
                      <a:endParaRPr lang="en-GB" sz="1100" dirty="0">
                        <a:effectLst/>
                        <a:latin typeface="+mn-lt"/>
                        <a:ea typeface="Lato" panose="020F0502020204030203" pitchFamily="34" charset="0"/>
                        <a:cs typeface="Lato" panose="020F0502020204030203" pitchFamily="34" charset="0"/>
                      </a:endParaRPr>
                    </a:p>
                    <a:p>
                      <a:pPr>
                        <a:lnSpc>
                          <a:spcPct val="107000"/>
                        </a:lnSpc>
                        <a:spcAft>
                          <a:spcPts val="0"/>
                        </a:spcAft>
                      </a:pPr>
                      <a:endParaRPr lang="en-GB" sz="1100" dirty="0">
                        <a:effectLst/>
                        <a:latin typeface="+mn-lt"/>
                        <a:ea typeface="Lato" panose="020F0502020204030203" pitchFamily="34" charset="0"/>
                        <a:cs typeface="Lato" panose="020F0502020204030203" pitchFamily="34" charset="0"/>
                      </a:endParaRPr>
                    </a:p>
                    <a:p>
                      <a:pPr>
                        <a:lnSpc>
                          <a:spcPct val="107000"/>
                        </a:lnSpc>
                        <a:spcAft>
                          <a:spcPts val="0"/>
                        </a:spcAft>
                      </a:pPr>
                      <a:r>
                        <a:rPr lang="en-GB" sz="1100" dirty="0">
                          <a:effectLst/>
                          <a:latin typeface="+mn-lt"/>
                          <a:ea typeface="Lato" panose="020F0502020204030203" pitchFamily="34" charset="0"/>
                          <a:cs typeface="Lato" panose="020F0502020204030203" pitchFamily="34" charset="0"/>
                        </a:rPr>
                        <a:t>5</a:t>
                      </a:r>
                    </a:p>
                    <a:p>
                      <a:pPr>
                        <a:lnSpc>
                          <a:spcPct val="107000"/>
                        </a:lnSpc>
                        <a:spcAft>
                          <a:spcPts val="0"/>
                        </a:spcAft>
                      </a:pPr>
                      <a:endParaRPr lang="en-GB" sz="1100" dirty="0">
                        <a:effectLst/>
                        <a:latin typeface="+mn-lt"/>
                        <a:ea typeface="Lato" panose="020F0502020204030203" pitchFamily="34" charset="0"/>
                        <a:cs typeface="Lato" panose="020F0502020204030203" pitchFamily="34" charset="0"/>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100" dirty="0">
                          <a:effectLst/>
                          <a:latin typeface="+mn-lt"/>
                          <a:ea typeface="Lato" panose="020F0502020204030203" pitchFamily="34" charset="0"/>
                          <a:cs typeface="Lato" panose="020F0502020204030203" pitchFamily="34" charset="0"/>
                        </a:rPr>
                        <a:t> </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45681065"/>
                  </a:ext>
                </a:extLst>
              </a:tr>
              <a:tr h="513636">
                <a:tc>
                  <a:txBody>
                    <a:bodyPr/>
                    <a:lstStyle/>
                    <a:p>
                      <a:pPr>
                        <a:lnSpc>
                          <a:spcPct val="107000"/>
                        </a:lnSpc>
                        <a:spcAft>
                          <a:spcPts val="0"/>
                        </a:spcAft>
                      </a:pPr>
                      <a:r>
                        <a:rPr lang="en-GB" sz="1100" dirty="0">
                          <a:effectLst/>
                          <a:latin typeface="+mn-lt"/>
                          <a:ea typeface="Lato" panose="020F0502020204030203" pitchFamily="34" charset="0"/>
                          <a:cs typeface="Lato" panose="020F0502020204030203" pitchFamily="34" charset="0"/>
                        </a:rPr>
                        <a:t>9</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100" dirty="0">
                          <a:effectLst/>
                          <a:latin typeface="+mn-lt"/>
                          <a:ea typeface="Lato" panose="020F0502020204030203" pitchFamily="34" charset="0"/>
                          <a:cs typeface="Lato" panose="020F0502020204030203" pitchFamily="34" charset="0"/>
                        </a:rPr>
                        <a:t>Careers carousel with employers from different sectors</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100" dirty="0">
                          <a:effectLst/>
                          <a:latin typeface="+mn-lt"/>
                          <a:ea typeface="Lato" panose="020F0502020204030203" pitchFamily="34" charset="0"/>
                          <a:cs typeface="Lato" panose="020F0502020204030203" pitchFamily="34" charset="0"/>
                        </a:rPr>
                        <a:t>Spring</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100" dirty="0">
                          <a:effectLst/>
                          <a:latin typeface="+mn-lt"/>
                          <a:ea typeface="Lato" panose="020F0502020204030203" pitchFamily="34" charset="0"/>
                          <a:cs typeface="Lato" panose="020F0502020204030203" pitchFamily="34" charset="0"/>
                        </a:rPr>
                        <a:t> 2, 3, 5</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100" dirty="0">
                          <a:effectLst/>
                          <a:latin typeface="+mn-lt"/>
                          <a:ea typeface="Lato" panose="020F0502020204030203" pitchFamily="34" charset="0"/>
                          <a:cs typeface="Lato" panose="020F0502020204030203" pitchFamily="34" charset="0"/>
                        </a:rPr>
                        <a:t> </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2473191"/>
                  </a:ext>
                </a:extLst>
              </a:tr>
              <a:tr h="394705">
                <a:tc>
                  <a:txBody>
                    <a:bodyPr/>
                    <a:lstStyle/>
                    <a:p>
                      <a:pPr>
                        <a:lnSpc>
                          <a:spcPct val="107000"/>
                        </a:lnSpc>
                        <a:spcAft>
                          <a:spcPts val="0"/>
                        </a:spcAft>
                      </a:pPr>
                      <a:r>
                        <a:rPr lang="en-GB" sz="1100" dirty="0">
                          <a:effectLst/>
                          <a:latin typeface="+mn-lt"/>
                          <a:ea typeface="Lato" panose="020F0502020204030203" pitchFamily="34" charset="0"/>
                          <a:cs typeface="Lato" panose="020F0502020204030203" pitchFamily="34" charset="0"/>
                        </a:rPr>
                        <a:t>9</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100" dirty="0">
                          <a:effectLst/>
                          <a:latin typeface="+mn-lt"/>
                          <a:ea typeface="Lato" panose="020F0502020204030203" pitchFamily="34" charset="0"/>
                          <a:cs typeface="Lato" panose="020F0502020204030203" pitchFamily="34" charset="0"/>
                        </a:rPr>
                        <a:t>GCSE Options info</a:t>
                      </a:r>
                    </a:p>
                    <a:p>
                      <a:pPr>
                        <a:lnSpc>
                          <a:spcPct val="107000"/>
                        </a:lnSpc>
                        <a:spcAft>
                          <a:spcPts val="0"/>
                        </a:spcAft>
                      </a:pPr>
                      <a:r>
                        <a:rPr lang="en-GB" sz="1100" dirty="0">
                          <a:effectLst/>
                          <a:latin typeface="+mn-lt"/>
                          <a:ea typeface="Lato" panose="020F0502020204030203" pitchFamily="34" charset="0"/>
                          <a:cs typeface="Lato" panose="020F0502020204030203" pitchFamily="34" charset="0"/>
                        </a:rPr>
                        <a:t>Work shadowing</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100" dirty="0">
                          <a:effectLst/>
                          <a:latin typeface="+mn-lt"/>
                          <a:ea typeface="Lato" panose="020F0502020204030203" pitchFamily="34" charset="0"/>
                          <a:cs typeface="Lato" panose="020F0502020204030203" pitchFamily="34" charset="0"/>
                        </a:rPr>
                        <a:t>Spring</a:t>
                      </a:r>
                    </a:p>
                    <a:p>
                      <a:pPr>
                        <a:lnSpc>
                          <a:spcPct val="107000"/>
                        </a:lnSpc>
                        <a:spcAft>
                          <a:spcPts val="0"/>
                        </a:spcAft>
                      </a:pPr>
                      <a:r>
                        <a:rPr lang="en-GB" sz="1100" dirty="0">
                          <a:effectLst/>
                          <a:latin typeface="+mn-lt"/>
                          <a:ea typeface="Lato" panose="020F0502020204030203" pitchFamily="34" charset="0"/>
                          <a:cs typeface="Lato" panose="020F0502020204030203" pitchFamily="34" charset="0"/>
                        </a:rPr>
                        <a:t>Sum</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100" dirty="0">
                          <a:effectLst/>
                          <a:latin typeface="+mn-lt"/>
                          <a:ea typeface="Lato" panose="020F0502020204030203" pitchFamily="34" charset="0"/>
                          <a:cs typeface="Lato" panose="020F0502020204030203" pitchFamily="34" charset="0"/>
                        </a:rPr>
                        <a:t>3</a:t>
                      </a:r>
                    </a:p>
                    <a:p>
                      <a:pPr>
                        <a:lnSpc>
                          <a:spcPct val="107000"/>
                        </a:lnSpc>
                        <a:spcAft>
                          <a:spcPts val="0"/>
                        </a:spcAft>
                      </a:pPr>
                      <a:r>
                        <a:rPr lang="en-GB" sz="1100" dirty="0">
                          <a:effectLst/>
                          <a:latin typeface="+mn-lt"/>
                          <a:ea typeface="Lato" panose="020F0502020204030203" pitchFamily="34" charset="0"/>
                          <a:cs typeface="Lato" panose="020F0502020204030203" pitchFamily="34" charset="0"/>
                        </a:rPr>
                        <a:t>2, 5, 6</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endParaRPr lang="en-GB" sz="1100" dirty="0">
                        <a:effectLst/>
                        <a:latin typeface="+mn-lt"/>
                        <a:ea typeface="Lato" panose="020F0502020204030203" pitchFamily="34" charset="0"/>
                        <a:cs typeface="Lato" panose="020F0502020204030203" pitchFamily="34" charset="0"/>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3464991"/>
                  </a:ext>
                </a:extLst>
              </a:tr>
              <a:tr h="394705">
                <a:tc>
                  <a:txBody>
                    <a:bodyPr/>
                    <a:lstStyle/>
                    <a:p>
                      <a:pPr>
                        <a:lnSpc>
                          <a:spcPct val="107000"/>
                        </a:lnSpc>
                        <a:spcAft>
                          <a:spcPts val="0"/>
                        </a:spcAft>
                      </a:pPr>
                      <a:r>
                        <a:rPr lang="en-GB" sz="1100" dirty="0">
                          <a:effectLst/>
                          <a:latin typeface="+mn-lt"/>
                          <a:ea typeface="Lato" panose="020F0502020204030203" pitchFamily="34" charset="0"/>
                          <a:cs typeface="Lato" panose="020F0502020204030203" pitchFamily="34" charset="0"/>
                        </a:rPr>
                        <a:t>10</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100" dirty="0">
                          <a:effectLst/>
                          <a:latin typeface="+mn-lt"/>
                          <a:ea typeface="Lato" panose="020F0502020204030203" pitchFamily="34" charset="0"/>
                          <a:cs typeface="Lato" panose="020F0502020204030203" pitchFamily="34" charset="0"/>
                        </a:rPr>
                        <a:t>Work Experience/Virtual Work Experience</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100" dirty="0">
                          <a:effectLst/>
                          <a:latin typeface="+mn-lt"/>
                          <a:ea typeface="Lato" panose="020F0502020204030203" pitchFamily="34" charset="0"/>
                          <a:cs typeface="Lato" panose="020F0502020204030203" pitchFamily="34" charset="0"/>
                        </a:rPr>
                        <a:t> Sum</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100" dirty="0">
                          <a:effectLst/>
                          <a:latin typeface="+mn-lt"/>
                          <a:ea typeface="Lato" panose="020F0502020204030203" pitchFamily="34" charset="0"/>
                          <a:cs typeface="Lato" panose="020F0502020204030203" pitchFamily="34" charset="0"/>
                        </a:rPr>
                        <a:t> 2, 5, 6</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100" dirty="0">
                          <a:effectLst/>
                          <a:latin typeface="+mn-lt"/>
                          <a:ea typeface="Lato" panose="020F0502020204030203" pitchFamily="34" charset="0"/>
                          <a:cs typeface="Lato" panose="020F0502020204030203" pitchFamily="34" charset="0"/>
                        </a:rPr>
                        <a:t> </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15054652"/>
                  </a:ext>
                </a:extLst>
              </a:tr>
              <a:tr h="684848">
                <a:tc>
                  <a:txBody>
                    <a:bodyPr/>
                    <a:lstStyle/>
                    <a:p>
                      <a:pPr>
                        <a:lnSpc>
                          <a:spcPct val="107000"/>
                        </a:lnSpc>
                        <a:spcAft>
                          <a:spcPts val="0"/>
                        </a:spcAft>
                      </a:pPr>
                      <a:r>
                        <a:rPr lang="en-GB" sz="1100" dirty="0">
                          <a:effectLst/>
                          <a:latin typeface="+mn-lt"/>
                          <a:ea typeface="Lato" panose="020F0502020204030203" pitchFamily="34" charset="0"/>
                          <a:cs typeface="Lato" panose="020F0502020204030203" pitchFamily="34" charset="0"/>
                        </a:rPr>
                        <a:t>11</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100" dirty="0">
                          <a:effectLst/>
                          <a:latin typeface="+mn-lt"/>
                          <a:ea typeface="Lato" panose="020F0502020204030203" pitchFamily="34" charset="0"/>
                          <a:cs typeface="Lato" panose="020F0502020204030203" pitchFamily="34" charset="0"/>
                        </a:rPr>
                        <a:t>Careers Fair/Virtual Careers Fair including employers/FE/HE, apprenticeships and ITPs</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100" dirty="0">
                          <a:effectLst/>
                          <a:latin typeface="+mn-lt"/>
                          <a:ea typeface="Lato" panose="020F0502020204030203" pitchFamily="34" charset="0"/>
                          <a:cs typeface="Lato" panose="020F0502020204030203" pitchFamily="34" charset="0"/>
                        </a:rPr>
                        <a:t> </a:t>
                      </a:r>
                      <a:r>
                        <a:rPr lang="en-GB" sz="1100" dirty="0" err="1">
                          <a:effectLst/>
                          <a:latin typeface="+mn-lt"/>
                          <a:ea typeface="Lato" panose="020F0502020204030203" pitchFamily="34" charset="0"/>
                          <a:cs typeface="Lato" panose="020F0502020204030203" pitchFamily="34" charset="0"/>
                        </a:rPr>
                        <a:t>Aut</a:t>
                      </a:r>
                      <a:endParaRPr lang="en-GB" sz="1100" dirty="0">
                        <a:effectLst/>
                        <a:latin typeface="+mn-lt"/>
                        <a:ea typeface="Lato" panose="020F0502020204030203" pitchFamily="34" charset="0"/>
                        <a:cs typeface="Lato" panose="020F0502020204030203" pitchFamily="34" charset="0"/>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100" dirty="0">
                          <a:effectLst/>
                          <a:latin typeface="+mn-lt"/>
                          <a:ea typeface="Lato" panose="020F0502020204030203" pitchFamily="34" charset="0"/>
                          <a:cs typeface="Lato" panose="020F0502020204030203" pitchFamily="34" charset="0"/>
                        </a:rPr>
                        <a:t> 2,3,5,7</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100">
                          <a:effectLst/>
                          <a:latin typeface="+mn-lt"/>
                          <a:ea typeface="Lato" panose="020F0502020204030203" pitchFamily="34" charset="0"/>
                          <a:cs typeface="Lato" panose="020F0502020204030203" pitchFamily="34" charset="0"/>
                        </a:rPr>
                        <a:t> </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0657345"/>
                  </a:ext>
                </a:extLst>
              </a:tr>
              <a:tr h="394705">
                <a:tc>
                  <a:txBody>
                    <a:bodyPr/>
                    <a:lstStyle/>
                    <a:p>
                      <a:pPr>
                        <a:lnSpc>
                          <a:spcPct val="107000"/>
                        </a:lnSpc>
                        <a:spcAft>
                          <a:spcPts val="0"/>
                        </a:spcAft>
                      </a:pPr>
                      <a:r>
                        <a:rPr lang="en-GB" sz="1100" dirty="0">
                          <a:effectLst/>
                          <a:latin typeface="+mn-lt"/>
                          <a:ea typeface="Lato" panose="020F0502020204030203" pitchFamily="34" charset="0"/>
                          <a:cs typeface="Lato" panose="020F0502020204030203" pitchFamily="34" charset="0"/>
                        </a:rPr>
                        <a:t>All</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100" dirty="0">
                          <a:effectLst/>
                          <a:latin typeface="+mn-lt"/>
                          <a:ea typeface="Lato" panose="020F0502020204030203" pitchFamily="34" charset="0"/>
                          <a:cs typeface="Lato" panose="020F0502020204030203" pitchFamily="34" charset="0"/>
                        </a:rPr>
                        <a:t>Careers Guidance appointments</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100" dirty="0" err="1">
                          <a:effectLst/>
                          <a:latin typeface="+mn-lt"/>
                          <a:ea typeface="Lato" panose="020F0502020204030203" pitchFamily="34" charset="0"/>
                          <a:cs typeface="Lato" panose="020F0502020204030203" pitchFamily="34" charset="0"/>
                        </a:rPr>
                        <a:t>Aut</a:t>
                      </a:r>
                      <a:r>
                        <a:rPr lang="en-GB" sz="1100" dirty="0">
                          <a:effectLst/>
                          <a:latin typeface="+mn-lt"/>
                          <a:ea typeface="Lato" panose="020F0502020204030203" pitchFamily="34" charset="0"/>
                          <a:cs typeface="Lato" panose="020F0502020204030203" pitchFamily="34" charset="0"/>
                        </a:rPr>
                        <a:t>/Spring/Sum</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100" dirty="0">
                          <a:effectLst/>
                          <a:latin typeface="+mn-lt"/>
                          <a:ea typeface="Lato" panose="020F0502020204030203" pitchFamily="34" charset="0"/>
                          <a:cs typeface="Lato" panose="020F0502020204030203" pitchFamily="34" charset="0"/>
                        </a:rPr>
                        <a:t>2, 3, 7, 8</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endParaRPr lang="en-GB" sz="1100" dirty="0">
                        <a:effectLst/>
                        <a:latin typeface="+mn-lt"/>
                        <a:ea typeface="Lato" panose="020F0502020204030203" pitchFamily="34" charset="0"/>
                        <a:cs typeface="Lato" panose="020F0502020204030203" pitchFamily="34" charset="0"/>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3110219"/>
                  </a:ext>
                </a:extLst>
              </a:tr>
              <a:tr h="394705">
                <a:tc>
                  <a:txBody>
                    <a:bodyPr/>
                    <a:lstStyle/>
                    <a:p>
                      <a:pPr>
                        <a:lnSpc>
                          <a:spcPct val="107000"/>
                        </a:lnSpc>
                        <a:spcAft>
                          <a:spcPts val="0"/>
                        </a:spcAft>
                      </a:pPr>
                      <a:r>
                        <a:rPr lang="en-GB" sz="1100" dirty="0">
                          <a:effectLst/>
                          <a:latin typeface="+mn-lt"/>
                          <a:ea typeface="Lato" panose="020F0502020204030203" pitchFamily="34" charset="0"/>
                          <a:cs typeface="Lato" panose="020F0502020204030203" pitchFamily="34" charset="0"/>
                        </a:rPr>
                        <a:t>11</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100" dirty="0">
                          <a:effectLst/>
                          <a:latin typeface="+mn-lt"/>
                          <a:ea typeface="Lato" panose="020F0502020204030203" pitchFamily="34" charset="0"/>
                          <a:cs typeface="Lato" panose="020F0502020204030203" pitchFamily="34" charset="0"/>
                        </a:rPr>
                        <a:t>Transition events and college tasters</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100" dirty="0" err="1">
                          <a:effectLst/>
                          <a:latin typeface="+mn-lt"/>
                          <a:ea typeface="Lato" panose="020F0502020204030203" pitchFamily="34" charset="0"/>
                          <a:cs typeface="Lato" panose="020F0502020204030203" pitchFamily="34" charset="0"/>
                        </a:rPr>
                        <a:t>Aut</a:t>
                      </a:r>
                      <a:r>
                        <a:rPr lang="en-GB" sz="1100" dirty="0">
                          <a:effectLst/>
                          <a:latin typeface="+mn-lt"/>
                          <a:ea typeface="Lato" panose="020F0502020204030203" pitchFamily="34" charset="0"/>
                          <a:cs typeface="Lato" panose="020F0502020204030203" pitchFamily="34" charset="0"/>
                        </a:rPr>
                        <a:t>/Spring/Sum</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100" dirty="0">
                          <a:effectLst/>
                          <a:latin typeface="+mn-lt"/>
                          <a:ea typeface="Lato" panose="020F0502020204030203" pitchFamily="34" charset="0"/>
                          <a:cs typeface="Lato" panose="020F0502020204030203" pitchFamily="34" charset="0"/>
                        </a:rPr>
                        <a:t>3, 7</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endParaRPr lang="en-GB" sz="1100" dirty="0">
                        <a:effectLst/>
                        <a:latin typeface="+mn-lt"/>
                        <a:ea typeface="Lato" panose="020F0502020204030203" pitchFamily="34" charset="0"/>
                        <a:cs typeface="Lato" panose="020F0502020204030203" pitchFamily="34" charset="0"/>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70870550"/>
                  </a:ext>
                </a:extLst>
              </a:tr>
              <a:tr h="394705">
                <a:tc>
                  <a:txBody>
                    <a:bodyPr/>
                    <a:lstStyle/>
                    <a:p>
                      <a:pPr>
                        <a:lnSpc>
                          <a:spcPct val="107000"/>
                        </a:lnSpc>
                        <a:spcAft>
                          <a:spcPts val="0"/>
                        </a:spcAft>
                      </a:pPr>
                      <a:r>
                        <a:rPr lang="en-GB" sz="1100" dirty="0">
                          <a:effectLst/>
                          <a:latin typeface="+mn-lt"/>
                          <a:ea typeface="Lato" panose="020F0502020204030203" pitchFamily="34" charset="0"/>
                          <a:cs typeface="Lato" panose="020F0502020204030203" pitchFamily="34" charset="0"/>
                        </a:rPr>
                        <a:t>12</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100" dirty="0">
                          <a:latin typeface="+mn-lt"/>
                        </a:rPr>
                        <a:t>Careers talks different sectors, apprenticeships, </a:t>
                      </a:r>
                      <a:r>
                        <a:rPr lang="en-GB" sz="1100" dirty="0" err="1">
                          <a:latin typeface="+mn-lt"/>
                        </a:rPr>
                        <a:t>Unis</a:t>
                      </a:r>
                      <a:endParaRPr lang="en-GB" sz="1100" dirty="0">
                        <a:latin typeface="+mn-lt"/>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100" dirty="0" err="1">
                          <a:latin typeface="+mn-lt"/>
                        </a:rPr>
                        <a:t>Aut</a:t>
                      </a:r>
                      <a:r>
                        <a:rPr lang="en-GB" sz="1100" dirty="0">
                          <a:latin typeface="+mn-lt"/>
                        </a:rPr>
                        <a:t>/Spring/Sum</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100" dirty="0">
                          <a:latin typeface="+mn-lt"/>
                        </a:rPr>
                        <a:t>2, 3, 5, 7</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100" dirty="0">
                          <a:effectLst/>
                          <a:latin typeface="+mn-lt"/>
                          <a:ea typeface="Lato" panose="020F0502020204030203" pitchFamily="34" charset="0"/>
                          <a:cs typeface="Lato" panose="020F0502020204030203" pitchFamily="34" charset="0"/>
                        </a:rPr>
                        <a:t> </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8667520"/>
                  </a:ext>
                </a:extLst>
              </a:tr>
              <a:tr h="394705">
                <a:tc>
                  <a:txBody>
                    <a:bodyPr/>
                    <a:lstStyle/>
                    <a:p>
                      <a:pPr>
                        <a:lnSpc>
                          <a:spcPct val="107000"/>
                        </a:lnSpc>
                        <a:spcAft>
                          <a:spcPts val="0"/>
                        </a:spcAft>
                      </a:pPr>
                      <a:r>
                        <a:rPr lang="en-GB" sz="1100" dirty="0">
                          <a:effectLst/>
                          <a:latin typeface="+mn-lt"/>
                          <a:ea typeface="Lato" panose="020F0502020204030203" pitchFamily="34" charset="0"/>
                          <a:cs typeface="Lato" panose="020F0502020204030203" pitchFamily="34" charset="0"/>
                        </a:rPr>
                        <a:t>12</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100" dirty="0">
                          <a:effectLst/>
                          <a:latin typeface="+mn-lt"/>
                          <a:ea typeface="Lato" panose="020F0502020204030203" pitchFamily="34" charset="0"/>
                          <a:cs typeface="Lato" panose="020F0502020204030203" pitchFamily="34" charset="0"/>
                        </a:rPr>
                        <a:t>Work Experience</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100" dirty="0">
                          <a:effectLst/>
                          <a:latin typeface="+mn-lt"/>
                          <a:ea typeface="Lato" panose="020F0502020204030203" pitchFamily="34" charset="0"/>
                          <a:cs typeface="Lato" panose="020F0502020204030203" pitchFamily="34" charset="0"/>
                        </a:rPr>
                        <a:t> Sum</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100" dirty="0">
                          <a:effectLst/>
                          <a:latin typeface="+mn-lt"/>
                          <a:ea typeface="Lato" panose="020F0502020204030203" pitchFamily="34" charset="0"/>
                          <a:cs typeface="Lato" panose="020F0502020204030203" pitchFamily="34" charset="0"/>
                        </a:rPr>
                        <a:t> 2, 5, 6</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400" dirty="0">
                          <a:effectLst/>
                          <a:latin typeface="+mn-lt"/>
                          <a:ea typeface="Lato" panose="020F0502020204030203" pitchFamily="34" charset="0"/>
                          <a:cs typeface="Lato" panose="020F0502020204030203" pitchFamily="34" charset="0"/>
                        </a:rPr>
                        <a:t> </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31395224"/>
                  </a:ext>
                </a:extLst>
              </a:tr>
              <a:tr h="772169">
                <a:tc>
                  <a:txBody>
                    <a:bodyPr/>
                    <a:lstStyle/>
                    <a:p>
                      <a:pPr>
                        <a:lnSpc>
                          <a:spcPct val="107000"/>
                        </a:lnSpc>
                        <a:spcAft>
                          <a:spcPts val="0"/>
                        </a:spcAft>
                      </a:pPr>
                      <a:r>
                        <a:rPr lang="en-GB" sz="1100" dirty="0">
                          <a:effectLst/>
                          <a:latin typeface="+mn-lt"/>
                          <a:ea typeface="Lato" panose="020F0502020204030203" pitchFamily="34" charset="0"/>
                          <a:cs typeface="Lato" panose="020F0502020204030203" pitchFamily="34" charset="0"/>
                        </a:rPr>
                        <a:t>13</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100" dirty="0">
                          <a:effectLst/>
                          <a:latin typeface="+mn-lt"/>
                          <a:ea typeface="Lato" panose="020F0502020204030203" pitchFamily="34" charset="0"/>
                          <a:cs typeface="Lato" panose="020F0502020204030203" pitchFamily="34" charset="0"/>
                        </a:rPr>
                        <a:t>Extra support group for students looking at apprenticeship/degree apprenticeship routes</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100" dirty="0" err="1">
                          <a:effectLst/>
                          <a:latin typeface="+mn-lt"/>
                          <a:ea typeface="Lato" panose="020F0502020204030203" pitchFamily="34" charset="0"/>
                          <a:cs typeface="Lato" panose="020F0502020204030203" pitchFamily="34" charset="0"/>
                        </a:rPr>
                        <a:t>Aut</a:t>
                      </a:r>
                      <a:r>
                        <a:rPr lang="en-GB" sz="1100" dirty="0">
                          <a:effectLst/>
                          <a:latin typeface="+mn-lt"/>
                          <a:ea typeface="Lato" panose="020F0502020204030203" pitchFamily="34" charset="0"/>
                          <a:cs typeface="Lato" panose="020F0502020204030203" pitchFamily="34" charset="0"/>
                        </a:rPr>
                        <a:t>/Spring/Sum</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GB" sz="1100" dirty="0">
                          <a:effectLst/>
                          <a:latin typeface="+mn-lt"/>
                          <a:ea typeface="Lato" panose="020F0502020204030203" pitchFamily="34" charset="0"/>
                          <a:cs typeface="Lato" panose="020F0502020204030203" pitchFamily="34" charset="0"/>
                        </a:rPr>
                        <a:t>2, 3, 5, 7, 8</a:t>
                      </a: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endParaRPr lang="en-GB" sz="1100" dirty="0">
                        <a:effectLst/>
                        <a:latin typeface="+mn-lt"/>
                        <a:ea typeface="Lato" panose="020F0502020204030203" pitchFamily="34" charset="0"/>
                        <a:cs typeface="Lato" panose="020F0502020204030203" pitchFamily="34" charset="0"/>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1058850"/>
                  </a:ext>
                </a:extLst>
              </a:tr>
            </a:tbl>
          </a:graphicData>
        </a:graphic>
      </p:graphicFrame>
      <p:pic>
        <p:nvPicPr>
          <p:cNvPr id="6" name="Picture 5">
            <a:extLst>
              <a:ext uri="{FF2B5EF4-FFF2-40B4-BE49-F238E27FC236}">
                <a16:creationId xmlns:a16="http://schemas.microsoft.com/office/drawing/2014/main" id="{B8BC1E71-DA6E-8348-86A5-ED744ADEE5B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76678" y="758186"/>
            <a:ext cx="1345915" cy="549740"/>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FC456611-9A00-456B-ABA9-800675A1E3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331" y="5991932"/>
            <a:ext cx="1734608" cy="758033"/>
          </a:xfrm>
          <a:prstGeom prst="rect">
            <a:avLst/>
          </a:prstGeom>
        </p:spPr>
      </p:pic>
      <p:sp>
        <p:nvSpPr>
          <p:cNvPr id="8" name="TextBox 7">
            <a:extLst>
              <a:ext uri="{FF2B5EF4-FFF2-40B4-BE49-F238E27FC236}">
                <a16:creationId xmlns:a16="http://schemas.microsoft.com/office/drawing/2014/main" id="{C50C5810-8B42-4155-878E-E73A30B332E6}"/>
              </a:ext>
            </a:extLst>
          </p:cNvPr>
          <p:cNvSpPr txBox="1"/>
          <p:nvPr/>
        </p:nvSpPr>
        <p:spPr>
          <a:xfrm>
            <a:off x="9568581" y="1490700"/>
            <a:ext cx="222885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84947"/>
                </a:solidFill>
                <a:effectLst/>
                <a:uLnTx/>
                <a:uFillTx/>
                <a:latin typeface="Calibri" panose="020F0502020204030204"/>
                <a:ea typeface="+mn-ea"/>
                <a:cs typeface="+mn-cs"/>
              </a:rPr>
              <a:t>Careers Programme overview on school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84947"/>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84947"/>
                </a:solidFill>
                <a:effectLst/>
                <a:uLnTx/>
                <a:uFillTx/>
                <a:latin typeface="Calibri" panose="020F0502020204030204"/>
                <a:ea typeface="+mn-ea"/>
                <a:cs typeface="+mn-cs"/>
              </a:rPr>
              <a:t>Mapped to the Gatsby Benchmarks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84947"/>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84947"/>
                </a:solidFill>
                <a:effectLst/>
                <a:uLnTx/>
                <a:uFillTx/>
                <a:latin typeface="Calibri" panose="020F0502020204030204"/>
                <a:ea typeface="+mn-ea"/>
                <a:cs typeface="+mn-cs"/>
              </a:rPr>
              <a:t>Update for next academic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84947"/>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84947"/>
                </a:solidFill>
                <a:effectLst/>
                <a:uLnTx/>
                <a:uFillTx/>
                <a:latin typeface="Calibri" panose="020F0502020204030204"/>
                <a:ea typeface="+mn-ea"/>
                <a:cs typeface="+mn-cs"/>
              </a:rPr>
              <a:t>Move towards blended f2f/virtual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84947"/>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84947"/>
                </a:solidFill>
                <a:effectLst/>
                <a:uLnTx/>
                <a:uFillTx/>
                <a:latin typeface="Calibri" panose="020F0502020204030204"/>
                <a:ea typeface="+mn-ea"/>
                <a:cs typeface="+mn-cs"/>
              </a:rPr>
              <a:t>Next logical step to map to new CDI Framework</a:t>
            </a:r>
          </a:p>
        </p:txBody>
      </p:sp>
    </p:spTree>
    <p:extLst>
      <p:ext uri="{BB962C8B-B14F-4D97-AF65-F5344CB8AC3E}">
        <p14:creationId xmlns:p14="http://schemas.microsoft.com/office/powerpoint/2010/main" val="4429098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DA6C5-7287-4A9F-8C2B-4F0A883E9FE2}"/>
              </a:ext>
            </a:extLst>
          </p:cNvPr>
          <p:cNvSpPr>
            <a:spLocks noGrp="1"/>
          </p:cNvSpPr>
          <p:nvPr>
            <p:ph type="title"/>
          </p:nvPr>
        </p:nvSpPr>
        <p:spPr>
          <a:xfrm>
            <a:off x="381000" y="120265"/>
            <a:ext cx="7086600" cy="637922"/>
          </a:xfrm>
        </p:spPr>
        <p:txBody>
          <a:bodyPr>
            <a:normAutofit fontScale="90000"/>
          </a:bodyPr>
          <a:lstStyle/>
          <a:p>
            <a:r>
              <a:rPr lang="en-GB" sz="2400" b="1" dirty="0">
                <a:solidFill>
                  <a:srgbClr val="008080"/>
                </a:solidFill>
                <a:latin typeface="Lato" panose="020F0502020204030203"/>
              </a:rPr>
              <a:t>A stable (and progressive) careers programme –templates in </a:t>
            </a:r>
            <a:r>
              <a:rPr lang="en-GB" sz="2400" b="1" dirty="0" smtClean="0">
                <a:solidFill>
                  <a:srgbClr val="008080"/>
                </a:solidFill>
                <a:latin typeface="Lato" panose="020F0502020204030203"/>
              </a:rPr>
              <a:t>our Gatsby Benchmark section on HOP</a:t>
            </a:r>
            <a:endParaRPr lang="en-GB" sz="2400" b="1" dirty="0">
              <a:solidFill>
                <a:srgbClr val="008080"/>
              </a:solidFill>
              <a:latin typeface="Lato" panose="020F0502020204030203"/>
            </a:endParaRPr>
          </a:p>
        </p:txBody>
      </p:sp>
      <p:pic>
        <p:nvPicPr>
          <p:cNvPr id="6" name="Picture 5">
            <a:extLst>
              <a:ext uri="{FF2B5EF4-FFF2-40B4-BE49-F238E27FC236}">
                <a16:creationId xmlns:a16="http://schemas.microsoft.com/office/drawing/2014/main" id="{B8BC1E71-DA6E-8348-86A5-ED744ADEE5B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76678" y="758186"/>
            <a:ext cx="1345915" cy="549740"/>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FC456611-9A00-456B-ABA9-800675A1E3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76678" y="5886450"/>
            <a:ext cx="1734608" cy="758033"/>
          </a:xfrm>
          <a:prstGeom prst="rect">
            <a:avLst/>
          </a:prstGeom>
        </p:spPr>
      </p:pic>
      <p:sp>
        <p:nvSpPr>
          <p:cNvPr id="8" name="TextBox 7">
            <a:extLst>
              <a:ext uri="{FF2B5EF4-FFF2-40B4-BE49-F238E27FC236}">
                <a16:creationId xmlns:a16="http://schemas.microsoft.com/office/drawing/2014/main" id="{C50C5810-8B42-4155-878E-E73A30B332E6}"/>
              </a:ext>
            </a:extLst>
          </p:cNvPr>
          <p:cNvSpPr txBox="1"/>
          <p:nvPr/>
        </p:nvSpPr>
        <p:spPr>
          <a:xfrm>
            <a:off x="9568581" y="1490700"/>
            <a:ext cx="22288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84947"/>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8B75488A-977F-4A1A-B920-D77BE8010723}"/>
              </a:ext>
            </a:extLst>
          </p:cNvPr>
          <p:cNvSpPr>
            <a:spLocks noGrp="1"/>
          </p:cNvSpPr>
          <p:nvPr>
            <p:ph idx="1"/>
          </p:nvPr>
        </p:nvSpPr>
        <p:spPr/>
        <p:txBody>
          <a:bodyPr/>
          <a:lstStyle/>
          <a:p>
            <a:endParaRPr lang="en-GB" dirty="0"/>
          </a:p>
        </p:txBody>
      </p:sp>
      <p:pic>
        <p:nvPicPr>
          <p:cNvPr id="9" name="Picture 8">
            <a:extLst>
              <a:ext uri="{FF2B5EF4-FFF2-40B4-BE49-F238E27FC236}">
                <a16:creationId xmlns:a16="http://schemas.microsoft.com/office/drawing/2014/main" id="{6EFE2167-6290-4155-929A-B0D69E5B75CA}"/>
              </a:ext>
            </a:extLst>
          </p:cNvPr>
          <p:cNvPicPr>
            <a:picLocks noChangeAspect="1"/>
          </p:cNvPicPr>
          <p:nvPr/>
        </p:nvPicPr>
        <p:blipFill>
          <a:blip r:embed="rId5"/>
          <a:stretch>
            <a:fillRect/>
          </a:stretch>
        </p:blipFill>
        <p:spPr>
          <a:xfrm>
            <a:off x="588169" y="914400"/>
            <a:ext cx="4079081" cy="5808542"/>
          </a:xfrm>
          <a:prstGeom prst="rect">
            <a:avLst/>
          </a:prstGeom>
        </p:spPr>
      </p:pic>
      <p:pic>
        <p:nvPicPr>
          <p:cNvPr id="10" name="Picture 9">
            <a:extLst>
              <a:ext uri="{FF2B5EF4-FFF2-40B4-BE49-F238E27FC236}">
                <a16:creationId xmlns:a16="http://schemas.microsoft.com/office/drawing/2014/main" id="{38CEC095-402C-44C5-87FD-17B70E6D0111}"/>
              </a:ext>
            </a:extLst>
          </p:cNvPr>
          <p:cNvPicPr>
            <a:picLocks noChangeAspect="1"/>
          </p:cNvPicPr>
          <p:nvPr/>
        </p:nvPicPr>
        <p:blipFill>
          <a:blip r:embed="rId6"/>
          <a:stretch>
            <a:fillRect/>
          </a:stretch>
        </p:blipFill>
        <p:spPr>
          <a:xfrm>
            <a:off x="5233910" y="2183841"/>
            <a:ext cx="6577376" cy="4486463"/>
          </a:xfrm>
          <a:prstGeom prst="rect">
            <a:avLst/>
          </a:prstGeom>
        </p:spPr>
      </p:pic>
      <p:pic>
        <p:nvPicPr>
          <p:cNvPr id="11" name="Picture 10">
            <a:extLst>
              <a:ext uri="{FF2B5EF4-FFF2-40B4-BE49-F238E27FC236}">
                <a16:creationId xmlns:a16="http://schemas.microsoft.com/office/drawing/2014/main" id="{AA7D3A2D-6BE1-4B69-A2FC-D9C0F646DEE0}"/>
              </a:ext>
            </a:extLst>
          </p:cNvPr>
          <p:cNvPicPr>
            <a:picLocks noChangeAspect="1"/>
          </p:cNvPicPr>
          <p:nvPr/>
        </p:nvPicPr>
        <p:blipFill>
          <a:blip r:embed="rId7"/>
          <a:stretch>
            <a:fillRect/>
          </a:stretch>
        </p:blipFill>
        <p:spPr>
          <a:xfrm>
            <a:off x="5500769" y="559370"/>
            <a:ext cx="6577377" cy="1862661"/>
          </a:xfrm>
          <a:prstGeom prst="rect">
            <a:avLst/>
          </a:prstGeom>
        </p:spPr>
      </p:pic>
      <p:sp>
        <p:nvSpPr>
          <p:cNvPr id="3" name="TextBox 2"/>
          <p:cNvSpPr txBox="1"/>
          <p:nvPr/>
        </p:nvSpPr>
        <p:spPr>
          <a:xfrm>
            <a:off x="7375123" y="90060"/>
            <a:ext cx="4823791" cy="923330"/>
          </a:xfrm>
          <a:prstGeom prst="rect">
            <a:avLst/>
          </a:prstGeom>
          <a:noFill/>
        </p:spPr>
        <p:txBody>
          <a:bodyPr wrap="square" rtlCol="0">
            <a:spAutoFit/>
          </a:bodyPr>
          <a:lstStyle/>
          <a:p>
            <a:r>
              <a:rPr lang="en-GB" dirty="0" smtClean="0"/>
              <a:t>Use our Hertfordshire Careers Hub website template including access statement/Baker Clause</a:t>
            </a:r>
            <a:endParaRPr lang="en-GB" dirty="0"/>
          </a:p>
        </p:txBody>
      </p:sp>
      <p:sp>
        <p:nvSpPr>
          <p:cNvPr id="5" name="Rectangle 4"/>
          <p:cNvSpPr/>
          <p:nvPr/>
        </p:nvSpPr>
        <p:spPr>
          <a:xfrm>
            <a:off x="6815665" y="2378791"/>
            <a:ext cx="6096000" cy="276999"/>
          </a:xfrm>
          <a:prstGeom prst="rect">
            <a:avLst/>
          </a:prstGeom>
        </p:spPr>
        <p:txBody>
          <a:bodyPr>
            <a:spAutoFit/>
          </a:bodyPr>
          <a:lstStyle/>
          <a:p>
            <a:r>
              <a:rPr lang="en-GB" sz="1200" dirty="0" smtClean="0"/>
              <a:t>https://www.hopinto.co.uk/explore-careers/new-gatsby-benchmark-resources/</a:t>
            </a:r>
            <a:endParaRPr lang="en-GB" sz="1200" dirty="0"/>
          </a:p>
        </p:txBody>
      </p:sp>
    </p:spTree>
    <p:extLst>
      <p:ext uri="{BB962C8B-B14F-4D97-AF65-F5344CB8AC3E}">
        <p14:creationId xmlns:p14="http://schemas.microsoft.com/office/powerpoint/2010/main" val="23211844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DA6C5-7287-4A9F-8C2B-4F0A883E9FE2}"/>
              </a:ext>
            </a:extLst>
          </p:cNvPr>
          <p:cNvSpPr>
            <a:spLocks noGrp="1"/>
          </p:cNvSpPr>
          <p:nvPr>
            <p:ph type="title"/>
          </p:nvPr>
        </p:nvSpPr>
        <p:spPr>
          <a:xfrm>
            <a:off x="381000" y="120265"/>
            <a:ext cx="7086600" cy="637922"/>
          </a:xfrm>
        </p:spPr>
        <p:txBody>
          <a:bodyPr>
            <a:normAutofit/>
          </a:bodyPr>
          <a:lstStyle/>
          <a:p>
            <a:r>
              <a:rPr lang="en-GB" sz="2400" b="1" dirty="0" smtClean="0">
                <a:solidFill>
                  <a:srgbClr val="008080"/>
                </a:solidFill>
                <a:latin typeface="Lato" panose="020F0502020204030203"/>
              </a:rPr>
              <a:t>Useful websites</a:t>
            </a:r>
            <a:endParaRPr lang="en-GB" sz="2400" b="1" dirty="0">
              <a:solidFill>
                <a:srgbClr val="008080"/>
              </a:solidFill>
              <a:latin typeface="Lato" panose="020F0502020204030203"/>
            </a:endParaRPr>
          </a:p>
        </p:txBody>
      </p:sp>
      <p:pic>
        <p:nvPicPr>
          <p:cNvPr id="6" name="Picture 5">
            <a:extLst>
              <a:ext uri="{FF2B5EF4-FFF2-40B4-BE49-F238E27FC236}">
                <a16:creationId xmlns:a16="http://schemas.microsoft.com/office/drawing/2014/main" id="{B8BC1E71-DA6E-8348-86A5-ED744ADEE5B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76678" y="758186"/>
            <a:ext cx="1345915" cy="549740"/>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FC456611-9A00-456B-ABA9-800675A1E3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331" y="5991932"/>
            <a:ext cx="1734608" cy="758033"/>
          </a:xfrm>
          <a:prstGeom prst="rect">
            <a:avLst/>
          </a:prstGeom>
        </p:spPr>
      </p:pic>
      <p:pic>
        <p:nvPicPr>
          <p:cNvPr id="10" name="Content Placeholder 9"/>
          <p:cNvPicPr>
            <a:picLocks noGrp="1" noChangeAspect="1"/>
          </p:cNvPicPr>
          <p:nvPr>
            <p:ph idx="1"/>
          </p:nvPr>
        </p:nvPicPr>
        <p:blipFill>
          <a:blip r:embed="rId5"/>
          <a:stretch>
            <a:fillRect/>
          </a:stretch>
        </p:blipFill>
        <p:spPr>
          <a:xfrm>
            <a:off x="5997297" y="301625"/>
            <a:ext cx="5770633" cy="4351338"/>
          </a:xfrm>
          <a:prstGeom prst="rect">
            <a:avLst/>
          </a:prstGeom>
        </p:spPr>
      </p:pic>
      <p:pic>
        <p:nvPicPr>
          <p:cNvPr id="4" name="Picture 3"/>
          <p:cNvPicPr>
            <a:picLocks noChangeAspect="1"/>
          </p:cNvPicPr>
          <p:nvPr/>
        </p:nvPicPr>
        <p:blipFill>
          <a:blip r:embed="rId6"/>
          <a:stretch>
            <a:fillRect/>
          </a:stretch>
        </p:blipFill>
        <p:spPr>
          <a:xfrm>
            <a:off x="381000" y="132692"/>
            <a:ext cx="5463208" cy="3338846"/>
          </a:xfrm>
          <a:prstGeom prst="rect">
            <a:avLst/>
          </a:prstGeom>
        </p:spPr>
      </p:pic>
      <p:sp>
        <p:nvSpPr>
          <p:cNvPr id="9" name="TextBox 8"/>
          <p:cNvSpPr txBox="1"/>
          <p:nvPr/>
        </p:nvSpPr>
        <p:spPr>
          <a:xfrm>
            <a:off x="9448800" y="1775791"/>
            <a:ext cx="2319130" cy="4068418"/>
          </a:xfrm>
          <a:prstGeom prst="rect">
            <a:avLst/>
          </a:prstGeom>
          <a:noFill/>
        </p:spPr>
        <p:txBody>
          <a:bodyPr wrap="square" rtlCol="0">
            <a:spAutoFit/>
          </a:bodyPr>
          <a:lstStyle/>
          <a:p>
            <a:endParaRPr lang="en-GB" dirty="0"/>
          </a:p>
        </p:txBody>
      </p:sp>
      <p:pic>
        <p:nvPicPr>
          <p:cNvPr id="11" name="Picture 10"/>
          <p:cNvPicPr>
            <a:picLocks noChangeAspect="1"/>
          </p:cNvPicPr>
          <p:nvPr/>
        </p:nvPicPr>
        <p:blipFill>
          <a:blip r:embed="rId7"/>
          <a:stretch>
            <a:fillRect/>
          </a:stretch>
        </p:blipFill>
        <p:spPr>
          <a:xfrm>
            <a:off x="381000" y="3525330"/>
            <a:ext cx="4529619" cy="3224635"/>
          </a:xfrm>
          <a:prstGeom prst="rect">
            <a:avLst/>
          </a:prstGeom>
        </p:spPr>
      </p:pic>
      <p:sp>
        <p:nvSpPr>
          <p:cNvPr id="12" name="TextBox 11"/>
          <p:cNvSpPr txBox="1"/>
          <p:nvPr/>
        </p:nvSpPr>
        <p:spPr>
          <a:xfrm>
            <a:off x="5141843" y="5137647"/>
            <a:ext cx="4094922" cy="646331"/>
          </a:xfrm>
          <a:prstGeom prst="rect">
            <a:avLst/>
          </a:prstGeom>
          <a:noFill/>
        </p:spPr>
        <p:txBody>
          <a:bodyPr wrap="square" rtlCol="0">
            <a:spAutoFit/>
          </a:bodyPr>
          <a:lstStyle/>
          <a:p>
            <a:r>
              <a:rPr lang="en-GB" dirty="0" err="1" smtClean="0"/>
              <a:t>Presdales</a:t>
            </a:r>
            <a:r>
              <a:rPr lang="en-GB" dirty="0" smtClean="0"/>
              <a:t> website</a:t>
            </a:r>
          </a:p>
          <a:p>
            <a:r>
              <a:rPr lang="en-GB" dirty="0"/>
              <a:t>https://presdales.herts.sch.uk/careers</a:t>
            </a:r>
            <a:r>
              <a:rPr lang="en-GB" dirty="0" smtClean="0"/>
              <a:t>/ </a:t>
            </a:r>
            <a:endParaRPr lang="en-GB" dirty="0"/>
          </a:p>
        </p:txBody>
      </p:sp>
      <p:pic>
        <p:nvPicPr>
          <p:cNvPr id="13" name="Picture 12"/>
          <p:cNvPicPr>
            <a:picLocks noChangeAspect="1"/>
          </p:cNvPicPr>
          <p:nvPr/>
        </p:nvPicPr>
        <p:blipFill>
          <a:blip r:embed="rId8"/>
          <a:stretch>
            <a:fillRect/>
          </a:stretch>
        </p:blipFill>
        <p:spPr>
          <a:xfrm>
            <a:off x="9448800" y="4367121"/>
            <a:ext cx="2092542" cy="1477088"/>
          </a:xfrm>
          <a:prstGeom prst="rect">
            <a:avLst/>
          </a:prstGeom>
        </p:spPr>
      </p:pic>
    </p:spTree>
    <p:extLst>
      <p:ext uri="{BB962C8B-B14F-4D97-AF65-F5344CB8AC3E}">
        <p14:creationId xmlns:p14="http://schemas.microsoft.com/office/powerpoint/2010/main" val="28708064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E0605695-D5C7-4CAF-98D3-ED725104DE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92171" y="5449818"/>
            <a:ext cx="2550662" cy="1114652"/>
          </a:xfrm>
          <a:prstGeom prst="rect">
            <a:avLst/>
          </a:prstGeom>
        </p:spPr>
      </p:pic>
      <p:sp>
        <p:nvSpPr>
          <p:cNvPr id="4" name="TextBox 3"/>
          <p:cNvSpPr txBox="1"/>
          <p:nvPr/>
        </p:nvSpPr>
        <p:spPr>
          <a:xfrm>
            <a:off x="119270" y="0"/>
            <a:ext cx="9952381" cy="1015663"/>
          </a:xfrm>
          <a:prstGeom prst="rect">
            <a:avLst/>
          </a:prstGeom>
          <a:noFill/>
        </p:spPr>
        <p:txBody>
          <a:bodyPr wrap="square" rtlCol="0">
            <a:spAutoFit/>
          </a:bodyPr>
          <a:lstStyle/>
          <a:p>
            <a:r>
              <a:rPr lang="en-GB" sz="2000" b="1" dirty="0" smtClean="0"/>
              <a:t>Gatsby Benchmark 1 A Stable Career Programme &amp; </a:t>
            </a:r>
          </a:p>
          <a:p>
            <a:r>
              <a:rPr lang="en-GB" sz="2000" b="1" dirty="0" smtClean="0"/>
              <a:t>Gatsby Benchmark 3 Addressing the needs of each pupil workshop </a:t>
            </a:r>
          </a:p>
          <a:p>
            <a:r>
              <a:rPr lang="en-GB" sz="2000" b="1" dirty="0" smtClean="0"/>
              <a:t>Wed 16</a:t>
            </a:r>
            <a:r>
              <a:rPr lang="en-GB" sz="2000" b="1" baseline="30000" dirty="0" smtClean="0"/>
              <a:t>th</a:t>
            </a:r>
            <a:r>
              <a:rPr lang="en-GB" sz="2000" b="1" dirty="0" smtClean="0"/>
              <a:t> March 2pm-3.30pm Agenda</a:t>
            </a:r>
            <a:endParaRPr lang="en-GB" sz="2000" b="1" dirty="0"/>
          </a:p>
        </p:txBody>
      </p:sp>
      <p:graphicFrame>
        <p:nvGraphicFramePr>
          <p:cNvPr id="6" name="Table 5"/>
          <p:cNvGraphicFramePr>
            <a:graphicFrameLocks noGrp="1"/>
          </p:cNvGraphicFramePr>
          <p:nvPr>
            <p:extLst>
              <p:ext uri="{D42A27DB-BD31-4B8C-83A1-F6EECF244321}">
                <p14:modId xmlns:p14="http://schemas.microsoft.com/office/powerpoint/2010/main" val="798391392"/>
              </p:ext>
            </p:extLst>
          </p:nvPr>
        </p:nvGraphicFramePr>
        <p:xfrm>
          <a:off x="119270" y="1120816"/>
          <a:ext cx="7470835" cy="5596455"/>
        </p:xfrm>
        <a:graphic>
          <a:graphicData uri="http://schemas.openxmlformats.org/drawingml/2006/table">
            <a:tbl>
              <a:tblPr firstRow="1" firstCol="1" bandRow="1"/>
              <a:tblGrid>
                <a:gridCol w="3522371">
                  <a:extLst>
                    <a:ext uri="{9D8B030D-6E8A-4147-A177-3AD203B41FA5}">
                      <a16:colId xmlns:a16="http://schemas.microsoft.com/office/drawing/2014/main" val="1483693182"/>
                    </a:ext>
                  </a:extLst>
                </a:gridCol>
                <a:gridCol w="2940043">
                  <a:extLst>
                    <a:ext uri="{9D8B030D-6E8A-4147-A177-3AD203B41FA5}">
                      <a16:colId xmlns:a16="http://schemas.microsoft.com/office/drawing/2014/main" val="888029089"/>
                    </a:ext>
                  </a:extLst>
                </a:gridCol>
                <a:gridCol w="1008421">
                  <a:extLst>
                    <a:ext uri="{9D8B030D-6E8A-4147-A177-3AD203B41FA5}">
                      <a16:colId xmlns:a16="http://schemas.microsoft.com/office/drawing/2014/main" val="2815518953"/>
                    </a:ext>
                  </a:extLst>
                </a:gridCol>
              </a:tblGrid>
              <a:tr h="320441">
                <a:tc>
                  <a:txBody>
                    <a:bodyPr/>
                    <a:lstStyle/>
                    <a:p>
                      <a:pPr>
                        <a:spcAft>
                          <a:spcPts val="0"/>
                        </a:spcAft>
                      </a:pPr>
                      <a:r>
                        <a:rPr lang="en-GB" sz="1600" b="1" dirty="0">
                          <a:solidFill>
                            <a:srgbClr val="1F497D"/>
                          </a:solidFill>
                          <a:effectLst/>
                          <a:latin typeface="Calibri" panose="020F0502020204030204" pitchFamily="34" charset="0"/>
                          <a:ea typeface="Calibri" panose="020F0502020204030204" pitchFamily="34" charset="0"/>
                        </a:rPr>
                        <a:t>Introduction &amp; Welcome</a:t>
                      </a:r>
                      <a:endParaRPr lang="en-GB" sz="1600" dirty="0">
                        <a:effectLst/>
                        <a:latin typeface="Times New Roman" panose="02020603050405020304" pitchFamily="18" charset="0"/>
                        <a:ea typeface="Calibri" panose="020F0502020204030204" pitchFamily="34" charset="0"/>
                      </a:endParaRPr>
                    </a:p>
                  </a:txBody>
                  <a:tcPr marL="63437" marR="63437" marT="881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8A5A7"/>
                    </a:solidFill>
                  </a:tcPr>
                </a:tc>
                <a:tc>
                  <a:txBody>
                    <a:bodyPr/>
                    <a:lstStyle/>
                    <a:p>
                      <a:pPr>
                        <a:spcAft>
                          <a:spcPts val="0"/>
                        </a:spcAft>
                      </a:pPr>
                      <a:r>
                        <a:rPr lang="en-GB" sz="1600" b="0" dirty="0">
                          <a:solidFill>
                            <a:srgbClr val="1F497D"/>
                          </a:solidFill>
                          <a:effectLst/>
                          <a:latin typeface="Calibri" panose="020F0502020204030204" pitchFamily="34" charset="0"/>
                          <a:ea typeface="Calibri" panose="020F0502020204030204" pitchFamily="34" charset="0"/>
                        </a:rPr>
                        <a:t>Steve Trotter</a:t>
                      </a:r>
                      <a:endParaRPr lang="en-GB" sz="1600" b="0" dirty="0">
                        <a:effectLst/>
                        <a:latin typeface="Times New Roman" panose="02020603050405020304" pitchFamily="18" charset="0"/>
                        <a:ea typeface="Calibri" panose="020F0502020204030204" pitchFamily="34" charset="0"/>
                      </a:endParaRPr>
                    </a:p>
                  </a:txBody>
                  <a:tcPr marL="63437" marR="63437" marT="881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8A5A7"/>
                    </a:solidFill>
                  </a:tcPr>
                </a:tc>
                <a:tc>
                  <a:txBody>
                    <a:bodyPr/>
                    <a:lstStyle/>
                    <a:p>
                      <a:pPr>
                        <a:spcAft>
                          <a:spcPts val="0"/>
                        </a:spcAft>
                      </a:pPr>
                      <a:r>
                        <a:rPr lang="en-GB" sz="1600" b="0" dirty="0">
                          <a:solidFill>
                            <a:srgbClr val="1F497D"/>
                          </a:solidFill>
                          <a:effectLst/>
                          <a:latin typeface="Calibri" panose="020F0502020204030204" pitchFamily="34" charset="0"/>
                          <a:ea typeface="Calibri" panose="020F0502020204030204" pitchFamily="34" charset="0"/>
                        </a:rPr>
                        <a:t>2pm</a:t>
                      </a:r>
                      <a:endParaRPr lang="en-GB" sz="1600" b="0" dirty="0">
                        <a:effectLst/>
                        <a:latin typeface="Times New Roman" panose="02020603050405020304" pitchFamily="18" charset="0"/>
                        <a:ea typeface="Calibri" panose="020F0502020204030204" pitchFamily="34" charset="0"/>
                      </a:endParaRPr>
                    </a:p>
                  </a:txBody>
                  <a:tcPr marL="63437" marR="63437" marT="881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8A5A7"/>
                    </a:solidFill>
                  </a:tcPr>
                </a:tc>
                <a:extLst>
                  <a:ext uri="{0D108BD9-81ED-4DB2-BD59-A6C34878D82A}">
                    <a16:rowId xmlns:a16="http://schemas.microsoft.com/office/drawing/2014/main" val="883103239"/>
                  </a:ext>
                </a:extLst>
              </a:tr>
              <a:tr h="384104">
                <a:tc>
                  <a:txBody>
                    <a:bodyPr/>
                    <a:lstStyle/>
                    <a:p>
                      <a:pPr>
                        <a:spcAft>
                          <a:spcPts val="0"/>
                        </a:spcAft>
                      </a:pPr>
                      <a:r>
                        <a:rPr lang="en-GB" sz="1600" b="1" dirty="0">
                          <a:solidFill>
                            <a:srgbClr val="1F497D"/>
                          </a:solidFill>
                          <a:effectLst/>
                          <a:latin typeface="Calibri" panose="020F0502020204030204" pitchFamily="34" charset="0"/>
                          <a:ea typeface="Calibri" panose="020F0502020204030204" pitchFamily="34" charset="0"/>
                        </a:rPr>
                        <a:t>Introduce concept of Gatsby </a:t>
                      </a:r>
                      <a:r>
                        <a:rPr lang="en-GB" sz="1600" b="1" dirty="0" smtClean="0">
                          <a:solidFill>
                            <a:srgbClr val="1F497D"/>
                          </a:solidFill>
                          <a:effectLst/>
                          <a:latin typeface="Calibri" panose="020F0502020204030204" pitchFamily="34" charset="0"/>
                          <a:ea typeface="Calibri" panose="020F0502020204030204" pitchFamily="34" charset="0"/>
                        </a:rPr>
                        <a:t>Benchmark </a:t>
                      </a:r>
                      <a:r>
                        <a:rPr lang="en-GB" sz="1600" b="1" dirty="0">
                          <a:solidFill>
                            <a:srgbClr val="1F497D"/>
                          </a:solidFill>
                          <a:effectLst/>
                          <a:latin typeface="Calibri" panose="020F0502020204030204" pitchFamily="34" charset="0"/>
                          <a:ea typeface="Calibri" panose="020F0502020204030204" pitchFamily="34" charset="0"/>
                        </a:rPr>
                        <a:t>1 &amp; 3 and hints &amp; tips on how to </a:t>
                      </a:r>
                      <a:r>
                        <a:rPr lang="en-GB" sz="1600" b="1" dirty="0" smtClean="0">
                          <a:solidFill>
                            <a:srgbClr val="1F497D"/>
                          </a:solidFill>
                          <a:effectLst/>
                          <a:latin typeface="Calibri" panose="020F0502020204030204" pitchFamily="34" charset="0"/>
                          <a:ea typeface="Calibri" panose="020F0502020204030204" pitchFamily="34" charset="0"/>
                        </a:rPr>
                        <a:t>meet </a:t>
                      </a:r>
                      <a:r>
                        <a:rPr lang="en-GB" sz="1600" b="1" dirty="0">
                          <a:solidFill>
                            <a:srgbClr val="1F497D"/>
                          </a:solidFill>
                          <a:effectLst/>
                          <a:latin typeface="Calibri" panose="020F0502020204030204" pitchFamily="34" charset="0"/>
                          <a:ea typeface="Calibri" panose="020F0502020204030204" pitchFamily="34" charset="0"/>
                        </a:rPr>
                        <a:t>them</a:t>
                      </a:r>
                      <a:endParaRPr lang="en-GB" sz="1600" dirty="0">
                        <a:effectLst/>
                        <a:latin typeface="Times New Roman" panose="02020603050405020304" pitchFamily="18" charset="0"/>
                        <a:ea typeface="Calibri" panose="020F0502020204030204" pitchFamily="34" charset="0"/>
                      </a:endParaRPr>
                    </a:p>
                  </a:txBody>
                  <a:tcPr marL="63437" marR="63437" marT="881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8A5A7"/>
                    </a:solidFill>
                  </a:tcPr>
                </a:tc>
                <a:tc>
                  <a:txBody>
                    <a:bodyPr/>
                    <a:lstStyle/>
                    <a:p>
                      <a:pPr>
                        <a:spcAft>
                          <a:spcPts val="0"/>
                        </a:spcAft>
                      </a:pPr>
                      <a:r>
                        <a:rPr lang="en-GB" sz="1600" dirty="0">
                          <a:solidFill>
                            <a:srgbClr val="1F497D"/>
                          </a:solidFill>
                          <a:effectLst/>
                          <a:latin typeface="Calibri" panose="020F0502020204030204" pitchFamily="34" charset="0"/>
                          <a:ea typeface="Calibri" panose="020F0502020204030204" pitchFamily="34" charset="0"/>
                        </a:rPr>
                        <a:t>Steve Trotter Careers Hub Operations Lead</a:t>
                      </a:r>
                      <a:endParaRPr lang="en-GB" sz="1600" dirty="0">
                        <a:effectLst/>
                        <a:latin typeface="Times New Roman" panose="02020603050405020304" pitchFamily="18" charset="0"/>
                        <a:ea typeface="Calibri" panose="020F0502020204030204" pitchFamily="34" charset="0"/>
                      </a:endParaRPr>
                    </a:p>
                  </a:txBody>
                  <a:tcPr marL="63437" marR="63437" marT="881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8A5A7"/>
                    </a:solidFill>
                  </a:tcPr>
                </a:tc>
                <a:tc>
                  <a:txBody>
                    <a:bodyPr/>
                    <a:lstStyle/>
                    <a:p>
                      <a:pPr>
                        <a:spcAft>
                          <a:spcPts val="0"/>
                        </a:spcAft>
                      </a:pPr>
                      <a:r>
                        <a:rPr lang="en-GB" sz="1600">
                          <a:solidFill>
                            <a:srgbClr val="1F497D"/>
                          </a:solidFill>
                          <a:effectLst/>
                          <a:latin typeface="Calibri" panose="020F0502020204030204" pitchFamily="34" charset="0"/>
                          <a:ea typeface="Calibri" panose="020F0502020204030204" pitchFamily="34" charset="0"/>
                        </a:rPr>
                        <a:t>2.10-2.30pm</a:t>
                      </a:r>
                      <a:endParaRPr lang="en-GB" sz="1600">
                        <a:effectLst/>
                        <a:latin typeface="Times New Roman" panose="02020603050405020304" pitchFamily="18" charset="0"/>
                        <a:ea typeface="Calibri" panose="020F0502020204030204" pitchFamily="34" charset="0"/>
                      </a:endParaRPr>
                    </a:p>
                  </a:txBody>
                  <a:tcPr marL="63437" marR="63437" marT="881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8A5A7"/>
                    </a:solidFill>
                  </a:tcPr>
                </a:tc>
                <a:extLst>
                  <a:ext uri="{0D108BD9-81ED-4DB2-BD59-A6C34878D82A}">
                    <a16:rowId xmlns:a16="http://schemas.microsoft.com/office/drawing/2014/main" val="3627856747"/>
                  </a:ext>
                </a:extLst>
              </a:tr>
              <a:tr h="1972867">
                <a:tc>
                  <a:txBody>
                    <a:bodyPr/>
                    <a:lstStyle/>
                    <a:p>
                      <a:pPr>
                        <a:spcAft>
                          <a:spcPts val="0"/>
                        </a:spcAft>
                      </a:pPr>
                      <a:r>
                        <a:rPr lang="en-GB" sz="1600" b="1" dirty="0">
                          <a:solidFill>
                            <a:srgbClr val="1F497D"/>
                          </a:solidFill>
                          <a:effectLst/>
                          <a:latin typeface="Calibri" panose="020F0502020204030204" pitchFamily="34" charset="0"/>
                          <a:ea typeface="Calibri" panose="020F0502020204030204" pitchFamily="34" charset="0"/>
                        </a:rPr>
                        <a:t>Quality in Careers Standard</a:t>
                      </a:r>
                      <a:endParaRPr lang="en-GB" sz="1600" dirty="0">
                        <a:effectLst/>
                        <a:latin typeface="Times New Roman" panose="02020603050405020304" pitchFamily="18" charset="0"/>
                        <a:ea typeface="Calibri" panose="020F0502020204030204" pitchFamily="34" charset="0"/>
                      </a:endParaRPr>
                    </a:p>
                  </a:txBody>
                  <a:tcPr marL="63437" marR="63437" marT="881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8A5A7"/>
                    </a:solidFill>
                  </a:tcPr>
                </a:tc>
                <a:tc>
                  <a:txBody>
                    <a:bodyPr/>
                    <a:lstStyle/>
                    <a:p>
                      <a:pPr>
                        <a:spcAft>
                          <a:spcPts val="0"/>
                        </a:spcAft>
                      </a:pPr>
                      <a:r>
                        <a:rPr lang="en-GB" sz="1600" dirty="0">
                          <a:solidFill>
                            <a:srgbClr val="1F497D"/>
                          </a:solidFill>
                          <a:effectLst/>
                          <a:latin typeface="Calibri" panose="020F0502020204030204" pitchFamily="34" charset="0"/>
                          <a:ea typeface="Calibri" panose="020F0502020204030204" pitchFamily="34" charset="0"/>
                        </a:rPr>
                        <a:t>Jenny Longstaffe Complete Careers and </a:t>
                      </a:r>
                      <a:r>
                        <a:rPr lang="en-GB" sz="1600" dirty="0" smtClean="0">
                          <a:solidFill>
                            <a:srgbClr val="1F497D"/>
                          </a:solidFill>
                          <a:effectLst/>
                          <a:latin typeface="Calibri" panose="020F0502020204030204" pitchFamily="34" charset="0"/>
                          <a:ea typeface="Calibri" panose="020F0502020204030204" pitchFamily="34" charset="0"/>
                        </a:rPr>
                        <a:t>time for Q&amp;A</a:t>
                      </a:r>
                      <a:endParaRPr lang="en-GB" sz="1600" dirty="0">
                        <a:effectLst/>
                        <a:latin typeface="Times New Roman" panose="02020603050405020304" pitchFamily="18" charset="0"/>
                        <a:ea typeface="Calibri" panose="020F0502020204030204" pitchFamily="34" charset="0"/>
                      </a:endParaRPr>
                    </a:p>
                    <a:p>
                      <a:pPr>
                        <a:spcAft>
                          <a:spcPts val="0"/>
                        </a:spcAft>
                      </a:pPr>
                      <a:r>
                        <a:rPr lang="en-GB" sz="1600" dirty="0">
                          <a:solidFill>
                            <a:srgbClr val="1F497D"/>
                          </a:solidFill>
                          <a:effectLst/>
                          <a:latin typeface="Calibri" panose="020F0502020204030204" pitchFamily="34" charset="0"/>
                          <a:ea typeface="Calibri" panose="020F0502020204030204" pitchFamily="34" charset="0"/>
                        </a:rPr>
                        <a:t> </a:t>
                      </a:r>
                      <a:endParaRPr lang="en-GB" sz="1600" dirty="0">
                        <a:effectLst/>
                        <a:latin typeface="Times New Roman" panose="02020603050405020304" pitchFamily="18" charset="0"/>
                        <a:ea typeface="Calibri" panose="020F0502020204030204" pitchFamily="34" charset="0"/>
                      </a:endParaRPr>
                    </a:p>
                    <a:p>
                      <a:pPr>
                        <a:spcAft>
                          <a:spcPts val="0"/>
                        </a:spcAft>
                      </a:pPr>
                      <a:r>
                        <a:rPr lang="en-GB" sz="1600" dirty="0">
                          <a:solidFill>
                            <a:srgbClr val="1F497D"/>
                          </a:solidFill>
                          <a:effectLst/>
                          <a:latin typeface="Calibri" panose="020F0502020204030204" pitchFamily="34" charset="0"/>
                          <a:ea typeface="Calibri" panose="020F0502020204030204" pitchFamily="34" charset="0"/>
                        </a:rPr>
                        <a:t>Careers </a:t>
                      </a:r>
                      <a:r>
                        <a:rPr lang="en-GB" sz="1600" dirty="0" smtClean="0">
                          <a:solidFill>
                            <a:srgbClr val="1F497D"/>
                          </a:solidFill>
                          <a:effectLst/>
                          <a:latin typeface="Calibri" panose="020F0502020204030204" pitchFamily="34" charset="0"/>
                          <a:ea typeface="Calibri" panose="020F0502020204030204" pitchFamily="34" charset="0"/>
                        </a:rPr>
                        <a:t>Leaders </a:t>
                      </a:r>
                      <a:r>
                        <a:rPr lang="en-GB" sz="1600" dirty="0">
                          <a:solidFill>
                            <a:srgbClr val="1F497D"/>
                          </a:solidFill>
                          <a:effectLst/>
                          <a:latin typeface="Calibri" panose="020F0502020204030204" pitchFamily="34" charset="0"/>
                          <a:ea typeface="Calibri" panose="020F0502020204030204" pitchFamily="34" charset="0"/>
                        </a:rPr>
                        <a:t>who </a:t>
                      </a:r>
                      <a:r>
                        <a:rPr lang="en-GB" sz="1600" dirty="0" smtClean="0">
                          <a:solidFill>
                            <a:srgbClr val="1F497D"/>
                          </a:solidFill>
                          <a:effectLst/>
                          <a:latin typeface="Calibri" panose="020F0502020204030204" pitchFamily="34" charset="0"/>
                          <a:ea typeface="Calibri" panose="020F0502020204030204" pitchFamily="34" charset="0"/>
                        </a:rPr>
                        <a:t>have undertaken the award</a:t>
                      </a:r>
                      <a:endParaRPr lang="en-GB" sz="1600" baseline="0" dirty="0" smtClean="0">
                        <a:solidFill>
                          <a:srgbClr val="1F497D"/>
                        </a:solidFill>
                        <a:effectLst/>
                        <a:latin typeface="Calibri" panose="020F0502020204030204" pitchFamily="34" charset="0"/>
                        <a:ea typeface="Calibri" panose="020F0502020204030204" pitchFamily="34" charset="0"/>
                      </a:endParaRPr>
                    </a:p>
                    <a:p>
                      <a:pPr>
                        <a:spcAft>
                          <a:spcPts val="0"/>
                        </a:spcAft>
                      </a:pPr>
                      <a:endParaRPr lang="en-GB" sz="1600" baseline="0" dirty="0" smtClean="0">
                        <a:solidFill>
                          <a:srgbClr val="1F497D"/>
                        </a:solidFill>
                        <a:effectLst/>
                        <a:latin typeface="Calibri" panose="020F0502020204030204" pitchFamily="34" charset="0"/>
                        <a:ea typeface="Calibri" panose="020F0502020204030204" pitchFamily="34" charset="0"/>
                      </a:endParaRPr>
                    </a:p>
                    <a:p>
                      <a:pPr>
                        <a:spcAft>
                          <a:spcPts val="0"/>
                        </a:spcAft>
                      </a:pPr>
                      <a:r>
                        <a:rPr lang="en-GB" sz="1600" baseline="0" dirty="0" err="1" smtClean="0">
                          <a:solidFill>
                            <a:srgbClr val="1F497D"/>
                          </a:solidFill>
                          <a:effectLst/>
                          <a:latin typeface="Calibri" panose="020F0502020204030204" pitchFamily="34" charset="0"/>
                          <a:ea typeface="Calibri" panose="020F0502020204030204" pitchFamily="34" charset="0"/>
                        </a:rPr>
                        <a:t>Sarita</a:t>
                      </a:r>
                      <a:r>
                        <a:rPr lang="en-GB" sz="1600" baseline="0" dirty="0" smtClean="0">
                          <a:solidFill>
                            <a:srgbClr val="1F497D"/>
                          </a:solidFill>
                          <a:effectLst/>
                          <a:latin typeface="Calibri" panose="020F0502020204030204" pitchFamily="34" charset="0"/>
                          <a:ea typeface="Calibri" panose="020F0502020204030204" pitchFamily="34" charset="0"/>
                        </a:rPr>
                        <a:t> Mistry Herts &amp; Essex</a:t>
                      </a:r>
                    </a:p>
                    <a:p>
                      <a:pPr>
                        <a:spcAft>
                          <a:spcPts val="0"/>
                        </a:spcAft>
                      </a:pPr>
                      <a:r>
                        <a:rPr lang="en-GB" sz="1600" baseline="0" dirty="0" smtClean="0">
                          <a:solidFill>
                            <a:srgbClr val="1F497D"/>
                          </a:solidFill>
                          <a:effectLst/>
                          <a:latin typeface="Calibri" panose="020F0502020204030204" pitchFamily="34" charset="0"/>
                          <a:ea typeface="Calibri" panose="020F0502020204030204" pitchFamily="34" charset="0"/>
                        </a:rPr>
                        <a:t>Judith Crimes Birchwood</a:t>
                      </a:r>
                    </a:p>
                  </a:txBody>
                  <a:tcPr marL="63437" marR="63437" marT="881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8A5A7"/>
                    </a:solidFill>
                  </a:tcPr>
                </a:tc>
                <a:tc>
                  <a:txBody>
                    <a:bodyPr/>
                    <a:lstStyle/>
                    <a:p>
                      <a:pPr>
                        <a:spcAft>
                          <a:spcPts val="0"/>
                        </a:spcAft>
                      </a:pPr>
                      <a:r>
                        <a:rPr lang="en-GB" sz="1600" dirty="0" smtClean="0">
                          <a:solidFill>
                            <a:srgbClr val="1F497D"/>
                          </a:solidFill>
                          <a:effectLst/>
                          <a:latin typeface="Calibri" panose="020F0502020204030204" pitchFamily="34" charset="0"/>
                          <a:ea typeface="Calibri" panose="020F0502020204030204" pitchFamily="34" charset="0"/>
                        </a:rPr>
                        <a:t>2.30pm-2.55pm</a:t>
                      </a:r>
                      <a:endParaRPr lang="en-GB" sz="1600" dirty="0">
                        <a:effectLst/>
                        <a:latin typeface="Times New Roman" panose="02020603050405020304" pitchFamily="18" charset="0"/>
                        <a:ea typeface="Calibri" panose="020F0502020204030204" pitchFamily="34" charset="0"/>
                      </a:endParaRPr>
                    </a:p>
                    <a:p>
                      <a:pPr>
                        <a:spcAft>
                          <a:spcPts val="0"/>
                        </a:spcAft>
                      </a:pPr>
                      <a:r>
                        <a:rPr lang="en-GB" sz="1600" dirty="0">
                          <a:solidFill>
                            <a:srgbClr val="1F497D"/>
                          </a:solidFill>
                          <a:effectLst/>
                          <a:latin typeface="Calibri" panose="020F0502020204030204" pitchFamily="34" charset="0"/>
                          <a:ea typeface="Calibri" panose="020F0502020204030204" pitchFamily="34" charset="0"/>
                        </a:rPr>
                        <a:t> </a:t>
                      </a:r>
                      <a:endParaRPr lang="en-GB" sz="1600" dirty="0">
                        <a:effectLst/>
                        <a:latin typeface="Times New Roman" panose="02020603050405020304" pitchFamily="18" charset="0"/>
                        <a:ea typeface="Calibri" panose="020F0502020204030204" pitchFamily="34" charset="0"/>
                      </a:endParaRPr>
                    </a:p>
                    <a:p>
                      <a:pPr>
                        <a:spcAft>
                          <a:spcPts val="0"/>
                        </a:spcAft>
                      </a:pPr>
                      <a:r>
                        <a:rPr lang="en-GB" sz="1600" dirty="0" smtClean="0">
                          <a:solidFill>
                            <a:srgbClr val="1F497D"/>
                          </a:solidFill>
                          <a:effectLst/>
                          <a:latin typeface="Calibri" panose="020F0502020204030204" pitchFamily="34" charset="0"/>
                          <a:ea typeface="Calibri" panose="020F0502020204030204" pitchFamily="34" charset="0"/>
                        </a:rPr>
                        <a:t>2.55pm-3.05pm</a:t>
                      </a:r>
                      <a:endParaRPr lang="en-GB" sz="1600" dirty="0">
                        <a:effectLst/>
                        <a:latin typeface="Times New Roman" panose="02020603050405020304" pitchFamily="18" charset="0"/>
                        <a:ea typeface="Calibri" panose="020F0502020204030204" pitchFamily="34" charset="0"/>
                      </a:endParaRPr>
                    </a:p>
                  </a:txBody>
                  <a:tcPr marL="63437" marR="63437" marT="881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8A5A7"/>
                    </a:solidFill>
                  </a:tcPr>
                </a:tc>
                <a:extLst>
                  <a:ext uri="{0D108BD9-81ED-4DB2-BD59-A6C34878D82A}">
                    <a16:rowId xmlns:a16="http://schemas.microsoft.com/office/drawing/2014/main" val="1506972192"/>
                  </a:ext>
                </a:extLst>
              </a:tr>
              <a:tr h="1601495">
                <a:tc>
                  <a:txBody>
                    <a:bodyPr/>
                    <a:lstStyle/>
                    <a:p>
                      <a:pPr>
                        <a:spcAft>
                          <a:spcPts val="0"/>
                        </a:spcAft>
                      </a:pPr>
                      <a:r>
                        <a:rPr lang="en-GB" sz="1600" b="1" dirty="0">
                          <a:solidFill>
                            <a:srgbClr val="1F497D"/>
                          </a:solidFill>
                          <a:effectLst/>
                          <a:latin typeface="Calibri" panose="020F0502020204030204" pitchFamily="34" charset="0"/>
                          <a:ea typeface="Calibri" panose="020F0502020204030204" pitchFamily="34" charset="0"/>
                        </a:rPr>
                        <a:t>GB1 &amp; 3 </a:t>
                      </a:r>
                      <a:r>
                        <a:rPr lang="en-GB" sz="1600" b="1" dirty="0" smtClean="0">
                          <a:solidFill>
                            <a:srgbClr val="1F497D"/>
                          </a:solidFill>
                          <a:effectLst/>
                          <a:latin typeface="Calibri" panose="020F0502020204030204" pitchFamily="34" charset="0"/>
                          <a:ea typeface="Calibri" panose="020F0502020204030204" pitchFamily="34" charset="0"/>
                        </a:rPr>
                        <a:t>hear </a:t>
                      </a:r>
                      <a:r>
                        <a:rPr lang="en-GB" sz="1600" b="1" dirty="0">
                          <a:solidFill>
                            <a:srgbClr val="1F497D"/>
                          </a:solidFill>
                          <a:effectLst/>
                          <a:latin typeface="Calibri" panose="020F0502020204030204" pitchFamily="34" charset="0"/>
                          <a:ea typeface="Calibri" panose="020F0502020204030204" pitchFamily="34" charset="0"/>
                        </a:rPr>
                        <a:t>from Careers Leaders </a:t>
                      </a:r>
                      <a:endParaRPr lang="en-GB" sz="1600" dirty="0">
                        <a:effectLst/>
                        <a:latin typeface="Times New Roman" panose="02020603050405020304" pitchFamily="18" charset="0"/>
                        <a:ea typeface="Calibri" panose="020F0502020204030204" pitchFamily="34" charset="0"/>
                      </a:endParaRPr>
                    </a:p>
                  </a:txBody>
                  <a:tcPr marL="63437" marR="63437" marT="881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8A5A7"/>
                    </a:solidFill>
                  </a:tcPr>
                </a:tc>
                <a:tc>
                  <a:txBody>
                    <a:bodyPr/>
                    <a:lstStyle/>
                    <a:p>
                      <a:pPr>
                        <a:spcAft>
                          <a:spcPts val="0"/>
                        </a:spcAft>
                      </a:pPr>
                      <a:r>
                        <a:rPr lang="en-GB" sz="1600" dirty="0">
                          <a:solidFill>
                            <a:srgbClr val="1F497D"/>
                          </a:solidFill>
                          <a:effectLst/>
                          <a:latin typeface="Calibri" panose="020F0502020204030204" pitchFamily="34" charset="0"/>
                          <a:ea typeface="Calibri" panose="020F0502020204030204" pitchFamily="34" charset="0"/>
                        </a:rPr>
                        <a:t>Input from Careers Leaders sharing best practice on GB1 &amp; </a:t>
                      </a:r>
                      <a:r>
                        <a:rPr lang="en-GB" sz="1600" dirty="0" smtClean="0">
                          <a:solidFill>
                            <a:srgbClr val="1F497D"/>
                          </a:solidFill>
                          <a:effectLst/>
                          <a:latin typeface="Calibri" panose="020F0502020204030204" pitchFamily="34" charset="0"/>
                          <a:ea typeface="Calibri" panose="020F0502020204030204" pitchFamily="34" charset="0"/>
                        </a:rPr>
                        <a:t>3</a:t>
                      </a:r>
                    </a:p>
                    <a:p>
                      <a:pPr>
                        <a:spcAft>
                          <a:spcPts val="0"/>
                        </a:spcAft>
                      </a:pPr>
                      <a:endParaRPr lang="en-GB" sz="1600" dirty="0" smtClean="0">
                        <a:solidFill>
                          <a:srgbClr val="1F497D"/>
                        </a:solidFill>
                        <a:effectLst/>
                        <a:latin typeface="Calibri" panose="020F0502020204030204" pitchFamily="34" charset="0"/>
                        <a:ea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GB" sz="1600" dirty="0" smtClean="0">
                          <a:solidFill>
                            <a:srgbClr val="1F497D"/>
                          </a:solidFill>
                          <a:effectLst/>
                          <a:latin typeface="Calibri" panose="020F0502020204030204" pitchFamily="34" charset="0"/>
                          <a:ea typeface="Calibri" panose="020F0502020204030204" pitchFamily="34" charset="0"/>
                        </a:rPr>
                        <a:t>Julie Stephenson </a:t>
                      </a:r>
                      <a:r>
                        <a:rPr lang="en-GB" sz="1600" dirty="0" err="1" smtClean="0">
                          <a:solidFill>
                            <a:srgbClr val="1F497D"/>
                          </a:solidFill>
                          <a:effectLst/>
                          <a:latin typeface="Calibri" panose="020F0502020204030204" pitchFamily="34" charset="0"/>
                          <a:ea typeface="Calibri" panose="020F0502020204030204" pitchFamily="34" charset="0"/>
                        </a:rPr>
                        <a:t>Presdales</a:t>
                      </a:r>
                      <a:endParaRPr lang="en-GB" sz="1600" dirty="0" smtClean="0">
                        <a:solidFill>
                          <a:srgbClr val="1F497D"/>
                        </a:solidFill>
                        <a:effectLst/>
                        <a:latin typeface="Calibri" panose="020F0502020204030204" pitchFamily="34" charset="0"/>
                        <a:ea typeface="Calibri" panose="020F0502020204030204" pitchFamily="34" charset="0"/>
                      </a:endParaRPr>
                    </a:p>
                    <a:p>
                      <a:pPr>
                        <a:spcAft>
                          <a:spcPts val="0"/>
                        </a:spcAft>
                      </a:pPr>
                      <a:r>
                        <a:rPr lang="en-GB" sz="1600" dirty="0" smtClean="0">
                          <a:solidFill>
                            <a:srgbClr val="1F497D"/>
                          </a:solidFill>
                          <a:effectLst/>
                          <a:latin typeface="Calibri" panose="020F0502020204030204" pitchFamily="34" charset="0"/>
                          <a:ea typeface="Calibri" panose="020F0502020204030204" pitchFamily="34" charset="0"/>
                        </a:rPr>
                        <a:t>Kate</a:t>
                      </a:r>
                      <a:r>
                        <a:rPr lang="en-GB" sz="1600" baseline="0" dirty="0" smtClean="0">
                          <a:solidFill>
                            <a:srgbClr val="1F497D"/>
                          </a:solidFill>
                          <a:effectLst/>
                          <a:latin typeface="Calibri" panose="020F0502020204030204" pitchFamily="34" charset="0"/>
                          <a:ea typeface="Calibri" panose="020F0502020204030204" pitchFamily="34" charset="0"/>
                        </a:rPr>
                        <a:t> Robinson North Herts ESC</a:t>
                      </a:r>
                    </a:p>
                    <a:p>
                      <a:pPr>
                        <a:spcAft>
                          <a:spcPts val="0"/>
                        </a:spcAft>
                      </a:pPr>
                      <a:r>
                        <a:rPr lang="en-GB" sz="1600" baseline="0" dirty="0" smtClean="0">
                          <a:solidFill>
                            <a:srgbClr val="1F497D"/>
                          </a:solidFill>
                          <a:effectLst/>
                          <a:latin typeface="Calibri" panose="020F0502020204030204" pitchFamily="34" charset="0"/>
                          <a:ea typeface="Calibri" panose="020F0502020204030204" pitchFamily="34" charset="0"/>
                        </a:rPr>
                        <a:t>Sophie Antwi Chancellors</a:t>
                      </a:r>
                      <a:endParaRPr lang="en-GB" sz="1600" dirty="0">
                        <a:effectLst/>
                        <a:latin typeface="Times New Roman" panose="02020603050405020304" pitchFamily="18" charset="0"/>
                        <a:ea typeface="Calibri" panose="020F0502020204030204" pitchFamily="34" charset="0"/>
                      </a:endParaRPr>
                    </a:p>
                  </a:txBody>
                  <a:tcPr marL="63437" marR="63437" marT="881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8A5A7"/>
                    </a:solidFill>
                  </a:tcPr>
                </a:tc>
                <a:tc>
                  <a:txBody>
                    <a:bodyPr/>
                    <a:lstStyle/>
                    <a:p>
                      <a:pPr>
                        <a:spcAft>
                          <a:spcPts val="0"/>
                        </a:spcAft>
                      </a:pPr>
                      <a:r>
                        <a:rPr lang="en-GB" sz="1600" dirty="0" smtClean="0">
                          <a:solidFill>
                            <a:srgbClr val="1F497D"/>
                          </a:solidFill>
                          <a:effectLst/>
                          <a:latin typeface="Calibri" panose="020F0502020204030204" pitchFamily="34" charset="0"/>
                          <a:ea typeface="Calibri" panose="020F0502020204030204" pitchFamily="34" charset="0"/>
                        </a:rPr>
                        <a:t>3.05pm-3.25pm</a:t>
                      </a:r>
                      <a:endParaRPr lang="en-GB" sz="1600" dirty="0">
                        <a:effectLst/>
                        <a:latin typeface="Times New Roman" panose="02020603050405020304" pitchFamily="18" charset="0"/>
                        <a:ea typeface="Calibri" panose="020F0502020204030204" pitchFamily="34" charset="0"/>
                      </a:endParaRPr>
                    </a:p>
                  </a:txBody>
                  <a:tcPr marL="63437" marR="63437" marT="881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8A5A7"/>
                    </a:solidFill>
                  </a:tcPr>
                </a:tc>
                <a:extLst>
                  <a:ext uri="{0D108BD9-81ED-4DB2-BD59-A6C34878D82A}">
                    <a16:rowId xmlns:a16="http://schemas.microsoft.com/office/drawing/2014/main" val="1537042743"/>
                  </a:ext>
                </a:extLst>
              </a:tr>
              <a:tr h="961321">
                <a:tc>
                  <a:txBody>
                    <a:bodyPr/>
                    <a:lstStyle/>
                    <a:p>
                      <a:pPr>
                        <a:spcAft>
                          <a:spcPts val="0"/>
                        </a:spcAft>
                      </a:pPr>
                      <a:r>
                        <a:rPr lang="en-GB" sz="1600" b="1" dirty="0">
                          <a:solidFill>
                            <a:srgbClr val="1F497D"/>
                          </a:solidFill>
                          <a:effectLst/>
                          <a:latin typeface="Calibri" panose="020F0502020204030204" pitchFamily="34" charset="0"/>
                          <a:ea typeface="Calibri" panose="020F0502020204030204" pitchFamily="34" charset="0"/>
                        </a:rPr>
                        <a:t>Resources </a:t>
                      </a:r>
                      <a:r>
                        <a:rPr lang="en-GB" sz="1600" b="1" dirty="0" smtClean="0">
                          <a:solidFill>
                            <a:srgbClr val="1F497D"/>
                          </a:solidFill>
                          <a:effectLst/>
                          <a:latin typeface="Calibri" panose="020F0502020204030204" pitchFamily="34" charset="0"/>
                          <a:ea typeface="Calibri" panose="020F0502020204030204" pitchFamily="34" charset="0"/>
                        </a:rPr>
                        <a:t>further guidance &amp;</a:t>
                      </a:r>
                      <a:endParaRPr lang="en-GB" sz="1600" dirty="0">
                        <a:effectLst/>
                        <a:latin typeface="Times New Roman" panose="02020603050405020304" pitchFamily="18" charset="0"/>
                        <a:ea typeface="Calibri" panose="020F0502020204030204" pitchFamily="34" charset="0"/>
                      </a:endParaRPr>
                    </a:p>
                    <a:p>
                      <a:pPr>
                        <a:spcAft>
                          <a:spcPts val="0"/>
                        </a:spcAft>
                      </a:pPr>
                      <a:r>
                        <a:rPr lang="en-GB" sz="1600" b="1" dirty="0">
                          <a:solidFill>
                            <a:srgbClr val="1F497D"/>
                          </a:solidFill>
                          <a:effectLst/>
                          <a:latin typeface="Calibri" panose="020F0502020204030204" pitchFamily="34" charset="0"/>
                          <a:ea typeface="Calibri" panose="020F0502020204030204" pitchFamily="34" charset="0"/>
                        </a:rPr>
                        <a:t>u</a:t>
                      </a:r>
                      <a:r>
                        <a:rPr lang="en-GB" sz="1600" b="1" dirty="0" smtClean="0">
                          <a:solidFill>
                            <a:srgbClr val="1F497D"/>
                          </a:solidFill>
                          <a:effectLst/>
                          <a:latin typeface="Calibri" panose="020F0502020204030204" pitchFamily="34" charset="0"/>
                          <a:ea typeface="Calibri" panose="020F0502020204030204" pitchFamily="34" charset="0"/>
                        </a:rPr>
                        <a:t>pcoming </a:t>
                      </a:r>
                      <a:r>
                        <a:rPr lang="en-GB" sz="1600" b="1" dirty="0">
                          <a:solidFill>
                            <a:srgbClr val="1F497D"/>
                          </a:solidFill>
                          <a:effectLst/>
                          <a:latin typeface="Calibri" panose="020F0502020204030204" pitchFamily="34" charset="0"/>
                          <a:ea typeface="Calibri" panose="020F0502020204030204" pitchFamily="34" charset="0"/>
                        </a:rPr>
                        <a:t>e</a:t>
                      </a:r>
                      <a:r>
                        <a:rPr lang="en-GB" sz="1600" b="1" dirty="0" smtClean="0">
                          <a:solidFill>
                            <a:srgbClr val="1F497D"/>
                          </a:solidFill>
                          <a:effectLst/>
                          <a:latin typeface="Calibri" panose="020F0502020204030204" pitchFamily="34" charset="0"/>
                          <a:ea typeface="Calibri" panose="020F0502020204030204" pitchFamily="34" charset="0"/>
                        </a:rPr>
                        <a:t>vents</a:t>
                      </a:r>
                      <a:endParaRPr lang="en-GB" sz="1600" dirty="0">
                        <a:effectLst/>
                        <a:latin typeface="Times New Roman" panose="02020603050405020304" pitchFamily="18" charset="0"/>
                        <a:ea typeface="Calibri" panose="020F0502020204030204" pitchFamily="34" charset="0"/>
                      </a:endParaRPr>
                    </a:p>
                  </a:txBody>
                  <a:tcPr marL="63437" marR="63437" marT="881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8A5A7"/>
                    </a:solidFill>
                  </a:tcPr>
                </a:tc>
                <a:tc>
                  <a:txBody>
                    <a:bodyPr/>
                    <a:lstStyle/>
                    <a:p>
                      <a:pPr>
                        <a:spcAft>
                          <a:spcPts val="0"/>
                        </a:spcAft>
                      </a:pPr>
                      <a:r>
                        <a:rPr lang="en-GB" sz="1600" dirty="0" smtClean="0">
                          <a:solidFill>
                            <a:srgbClr val="1F497D"/>
                          </a:solidFill>
                          <a:effectLst/>
                          <a:latin typeface="Calibri" panose="020F0502020204030204" pitchFamily="34" charset="0"/>
                          <a:ea typeface="Calibri" panose="020F0502020204030204" pitchFamily="34" charset="0"/>
                        </a:rPr>
                        <a:t>Steve Trotter Careers Hub Operations Lead</a:t>
                      </a:r>
                      <a:endParaRPr lang="en-GB" sz="1600" dirty="0">
                        <a:effectLst/>
                        <a:latin typeface="Times New Roman" panose="02020603050405020304" pitchFamily="18" charset="0"/>
                        <a:ea typeface="Calibri" panose="020F0502020204030204" pitchFamily="34" charset="0"/>
                      </a:endParaRPr>
                    </a:p>
                  </a:txBody>
                  <a:tcPr marL="63437" marR="63437" marT="881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8A5A7"/>
                    </a:solidFill>
                  </a:tcPr>
                </a:tc>
                <a:tc>
                  <a:txBody>
                    <a:bodyPr/>
                    <a:lstStyle/>
                    <a:p>
                      <a:pPr>
                        <a:spcAft>
                          <a:spcPts val="0"/>
                        </a:spcAft>
                      </a:pPr>
                      <a:r>
                        <a:rPr lang="en-GB" sz="1600" dirty="0" smtClean="0">
                          <a:solidFill>
                            <a:srgbClr val="1F497D"/>
                          </a:solidFill>
                          <a:effectLst/>
                          <a:latin typeface="Calibri" panose="020F0502020204030204" pitchFamily="34" charset="0"/>
                          <a:ea typeface="Calibri" panose="020F0502020204030204" pitchFamily="34" charset="0"/>
                        </a:rPr>
                        <a:t>3.25pm-3.30pm</a:t>
                      </a:r>
                      <a:endParaRPr lang="en-GB" sz="1600" dirty="0">
                        <a:effectLst/>
                        <a:latin typeface="Times New Roman" panose="02020603050405020304" pitchFamily="18" charset="0"/>
                        <a:ea typeface="Calibri" panose="020F0502020204030204" pitchFamily="34" charset="0"/>
                      </a:endParaRPr>
                    </a:p>
                  </a:txBody>
                  <a:tcPr marL="63437" marR="63437" marT="8811"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8A5A7"/>
                    </a:solidFill>
                  </a:tcPr>
                </a:tc>
                <a:extLst>
                  <a:ext uri="{0D108BD9-81ED-4DB2-BD59-A6C34878D82A}">
                    <a16:rowId xmlns:a16="http://schemas.microsoft.com/office/drawing/2014/main" val="1986500026"/>
                  </a:ext>
                </a:extLst>
              </a:tr>
            </a:tbl>
          </a:graphicData>
        </a:graphic>
      </p:graphicFrame>
    </p:spTree>
    <p:extLst>
      <p:ext uri="{BB962C8B-B14F-4D97-AF65-F5344CB8AC3E}">
        <p14:creationId xmlns:p14="http://schemas.microsoft.com/office/powerpoint/2010/main" val="82524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DA6C5-7287-4A9F-8C2B-4F0A883E9FE2}"/>
              </a:ext>
            </a:extLst>
          </p:cNvPr>
          <p:cNvSpPr>
            <a:spLocks noGrp="1"/>
          </p:cNvSpPr>
          <p:nvPr>
            <p:ph type="title"/>
          </p:nvPr>
        </p:nvSpPr>
        <p:spPr>
          <a:xfrm>
            <a:off x="381000" y="120265"/>
            <a:ext cx="7086600" cy="637922"/>
          </a:xfrm>
        </p:spPr>
        <p:txBody>
          <a:bodyPr>
            <a:normAutofit/>
          </a:bodyPr>
          <a:lstStyle/>
          <a:p>
            <a:r>
              <a:rPr lang="en-GB" sz="2400" b="1" dirty="0" smtClean="0">
                <a:solidFill>
                  <a:srgbClr val="008080"/>
                </a:solidFill>
                <a:latin typeface="Lato" panose="020F0502020204030203"/>
              </a:rPr>
              <a:t>Useful </a:t>
            </a:r>
            <a:r>
              <a:rPr lang="en-GB" sz="2400" b="1" dirty="0">
                <a:solidFill>
                  <a:srgbClr val="008080"/>
                </a:solidFill>
                <a:latin typeface="Lato" panose="020F0502020204030203"/>
              </a:rPr>
              <a:t>websites    https://thenobelschool.org/careers/</a:t>
            </a:r>
          </a:p>
        </p:txBody>
      </p:sp>
      <p:pic>
        <p:nvPicPr>
          <p:cNvPr id="6" name="Picture 5">
            <a:extLst>
              <a:ext uri="{FF2B5EF4-FFF2-40B4-BE49-F238E27FC236}">
                <a16:creationId xmlns:a16="http://schemas.microsoft.com/office/drawing/2014/main" id="{B8BC1E71-DA6E-8348-86A5-ED744ADEE5B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76678" y="758186"/>
            <a:ext cx="1345915" cy="549740"/>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FC456611-9A00-456B-ABA9-800675A1E3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331" y="5991932"/>
            <a:ext cx="1734608" cy="758033"/>
          </a:xfrm>
          <a:prstGeom prst="rect">
            <a:avLst/>
          </a:prstGeom>
        </p:spPr>
      </p:pic>
      <p:pic>
        <p:nvPicPr>
          <p:cNvPr id="5" name="Picture 4"/>
          <p:cNvPicPr>
            <a:picLocks noChangeAspect="1"/>
          </p:cNvPicPr>
          <p:nvPr/>
        </p:nvPicPr>
        <p:blipFill>
          <a:blip r:embed="rId5"/>
          <a:stretch>
            <a:fillRect/>
          </a:stretch>
        </p:blipFill>
        <p:spPr>
          <a:xfrm>
            <a:off x="225540" y="758186"/>
            <a:ext cx="11608397" cy="3886400"/>
          </a:xfrm>
          <a:prstGeom prst="rect">
            <a:avLst/>
          </a:prstGeom>
        </p:spPr>
      </p:pic>
      <p:pic>
        <p:nvPicPr>
          <p:cNvPr id="8" name="Picture 7"/>
          <p:cNvPicPr>
            <a:picLocks noChangeAspect="1"/>
          </p:cNvPicPr>
          <p:nvPr/>
        </p:nvPicPr>
        <p:blipFill>
          <a:blip r:embed="rId6"/>
          <a:stretch>
            <a:fillRect/>
          </a:stretch>
        </p:blipFill>
        <p:spPr>
          <a:xfrm>
            <a:off x="493358" y="4394423"/>
            <a:ext cx="5920695" cy="2463577"/>
          </a:xfrm>
          <a:prstGeom prst="rect">
            <a:avLst/>
          </a:prstGeom>
        </p:spPr>
      </p:pic>
      <p:pic>
        <p:nvPicPr>
          <p:cNvPr id="14" name="Picture 13"/>
          <p:cNvPicPr>
            <a:picLocks noChangeAspect="1"/>
          </p:cNvPicPr>
          <p:nvPr/>
        </p:nvPicPr>
        <p:blipFill>
          <a:blip r:embed="rId7"/>
          <a:stretch>
            <a:fillRect/>
          </a:stretch>
        </p:blipFill>
        <p:spPr>
          <a:xfrm>
            <a:off x="6414053" y="4293507"/>
            <a:ext cx="5419884" cy="2564493"/>
          </a:xfrm>
          <a:prstGeom prst="rect">
            <a:avLst/>
          </a:prstGeom>
        </p:spPr>
      </p:pic>
    </p:spTree>
    <p:extLst>
      <p:ext uri="{BB962C8B-B14F-4D97-AF65-F5344CB8AC3E}">
        <p14:creationId xmlns:p14="http://schemas.microsoft.com/office/powerpoint/2010/main" val="29861936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DA6C5-7287-4A9F-8C2B-4F0A883E9FE2}"/>
              </a:ext>
            </a:extLst>
          </p:cNvPr>
          <p:cNvSpPr>
            <a:spLocks noGrp="1"/>
          </p:cNvSpPr>
          <p:nvPr>
            <p:ph type="title"/>
          </p:nvPr>
        </p:nvSpPr>
        <p:spPr>
          <a:xfrm>
            <a:off x="381000" y="120265"/>
            <a:ext cx="7086600" cy="637922"/>
          </a:xfrm>
        </p:spPr>
        <p:txBody>
          <a:bodyPr>
            <a:normAutofit/>
          </a:bodyPr>
          <a:lstStyle/>
          <a:p>
            <a:r>
              <a:rPr lang="en-GB" sz="2400" b="1" dirty="0" smtClean="0">
                <a:solidFill>
                  <a:srgbClr val="008080"/>
                </a:solidFill>
                <a:latin typeface="Lato" panose="020F0502020204030203"/>
              </a:rPr>
              <a:t>Useful websites</a:t>
            </a:r>
            <a:endParaRPr lang="en-GB" sz="2400" b="1" dirty="0">
              <a:solidFill>
                <a:srgbClr val="008080"/>
              </a:solidFill>
              <a:latin typeface="Lato" panose="020F0502020204030203"/>
            </a:endParaRPr>
          </a:p>
        </p:txBody>
      </p:sp>
      <p:pic>
        <p:nvPicPr>
          <p:cNvPr id="6" name="Picture 5">
            <a:extLst>
              <a:ext uri="{FF2B5EF4-FFF2-40B4-BE49-F238E27FC236}">
                <a16:creationId xmlns:a16="http://schemas.microsoft.com/office/drawing/2014/main" id="{B8BC1E71-DA6E-8348-86A5-ED744ADEE5B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76678" y="758186"/>
            <a:ext cx="1345915" cy="549740"/>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FC456611-9A00-456B-ABA9-800675A1E3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2331" y="5991932"/>
            <a:ext cx="1734608" cy="758033"/>
          </a:xfrm>
          <a:prstGeom prst="rect">
            <a:avLst/>
          </a:prstGeom>
        </p:spPr>
      </p:pic>
      <p:pic>
        <p:nvPicPr>
          <p:cNvPr id="3" name="Picture 2"/>
          <p:cNvPicPr>
            <a:picLocks noChangeAspect="1"/>
          </p:cNvPicPr>
          <p:nvPr/>
        </p:nvPicPr>
        <p:blipFill>
          <a:blip r:embed="rId5"/>
          <a:stretch>
            <a:fillRect/>
          </a:stretch>
        </p:blipFill>
        <p:spPr>
          <a:xfrm>
            <a:off x="381000" y="758186"/>
            <a:ext cx="9348805" cy="4224631"/>
          </a:xfrm>
          <a:prstGeom prst="rect">
            <a:avLst/>
          </a:prstGeom>
        </p:spPr>
      </p:pic>
      <p:pic>
        <p:nvPicPr>
          <p:cNvPr id="4" name="Picture 3"/>
          <p:cNvPicPr>
            <a:picLocks noChangeAspect="1"/>
          </p:cNvPicPr>
          <p:nvPr/>
        </p:nvPicPr>
        <p:blipFill rotWithShape="1">
          <a:blip r:embed="rId6"/>
          <a:srcRect l="44825" t="64353"/>
          <a:stretch/>
        </p:blipFill>
        <p:spPr>
          <a:xfrm>
            <a:off x="5055402" y="5260758"/>
            <a:ext cx="3955820" cy="1462348"/>
          </a:xfrm>
          <a:prstGeom prst="rect">
            <a:avLst/>
          </a:prstGeom>
        </p:spPr>
      </p:pic>
      <p:sp>
        <p:nvSpPr>
          <p:cNvPr id="5" name="Rectangle 4"/>
          <p:cNvSpPr/>
          <p:nvPr/>
        </p:nvSpPr>
        <p:spPr>
          <a:xfrm>
            <a:off x="3004770" y="217442"/>
            <a:ext cx="6006452" cy="369332"/>
          </a:xfrm>
          <a:prstGeom prst="rect">
            <a:avLst/>
          </a:prstGeom>
        </p:spPr>
        <p:txBody>
          <a:bodyPr wrap="none">
            <a:spAutoFit/>
          </a:bodyPr>
          <a:lstStyle/>
          <a:p>
            <a:r>
              <a:rPr lang="en-GB" dirty="0"/>
              <a:t>https://busheymeads.org.uk/careers-work-related-learning-2/</a:t>
            </a:r>
          </a:p>
        </p:txBody>
      </p:sp>
    </p:spTree>
    <p:extLst>
      <p:ext uri="{BB962C8B-B14F-4D97-AF65-F5344CB8AC3E}">
        <p14:creationId xmlns:p14="http://schemas.microsoft.com/office/powerpoint/2010/main" val="37733519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A8161DCD-322E-4301-96E5-676B9D514D36}"/>
              </a:ext>
            </a:extLst>
          </p:cNvPr>
          <p:cNvSpPr txBox="1"/>
          <p:nvPr/>
        </p:nvSpPr>
        <p:spPr>
          <a:xfrm>
            <a:off x="1137878" y="2072091"/>
            <a:ext cx="8916076" cy="375552"/>
          </a:xfrm>
          <a:prstGeom prst="rect">
            <a:avLst/>
          </a:prstGeom>
          <a:noFill/>
        </p:spPr>
        <p:txBody>
          <a:bodyPr wrap="square" rtlCol="0">
            <a:spAutoFit/>
          </a:bodyPr>
          <a:lstStyle/>
          <a:p>
            <a:pPr marL="285750" marR="0" lvl="0" indent="-285750" algn="l" defTabSz="914400" rtl="0" eaLnBrk="1" fontAlgn="auto" latinLnBrk="0" hangingPunct="1">
              <a:lnSpc>
                <a:spcPct val="107000"/>
              </a:lnSpc>
              <a:spcBef>
                <a:spcPts val="0"/>
              </a:spcBef>
              <a:spcAft>
                <a:spcPts val="0"/>
              </a:spcAft>
              <a:buClr>
                <a:srgbClr val="326992"/>
              </a:buClr>
              <a:buSzTx/>
              <a:buFont typeface="Arial" panose="020B0604020202020204" pitchFamily="34" charset="0"/>
              <a:buChar char="•"/>
              <a:tabLst/>
              <a:defRPr/>
            </a:pPr>
            <a:endParaRPr kumimoji="0" lang="en-GB" sz="1800" b="0" i="0" u="none" strike="noStrike" kern="1200" cap="none" spc="0" normalizeH="0" baseline="0" noProof="0" dirty="0">
              <a:ln>
                <a:noFill/>
              </a:ln>
              <a:solidFill>
                <a:srgbClr val="326992"/>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566E4741-906C-439D-B043-B10F5375FE0B}"/>
              </a:ext>
            </a:extLst>
          </p:cNvPr>
          <p:cNvSpPr txBox="1"/>
          <p:nvPr/>
        </p:nvSpPr>
        <p:spPr>
          <a:xfrm>
            <a:off x="932994" y="1575696"/>
            <a:ext cx="1061130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326992"/>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326992"/>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BB3A7A87-C6C7-4C21-A5C0-96C67298008A}"/>
              </a:ext>
            </a:extLst>
          </p:cNvPr>
          <p:cNvSpPr txBox="1"/>
          <p:nvPr/>
        </p:nvSpPr>
        <p:spPr>
          <a:xfrm>
            <a:off x="8662892" y="4017634"/>
            <a:ext cx="18623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326992"/>
              </a:solidFill>
              <a:effectLst/>
              <a:uLnTx/>
              <a:uFillTx/>
              <a:latin typeface="Calibri"/>
              <a:ea typeface="+mn-ea"/>
              <a:cs typeface="+mn-cs"/>
            </a:endParaRPr>
          </a:p>
        </p:txBody>
      </p:sp>
      <p:pic>
        <p:nvPicPr>
          <p:cNvPr id="7" name="Picture 6" descr="A picture containing graphical user interface&#10;&#10;Description automatically generated">
            <a:extLst>
              <a:ext uri="{FF2B5EF4-FFF2-40B4-BE49-F238E27FC236}">
                <a16:creationId xmlns:a16="http://schemas.microsoft.com/office/drawing/2014/main" id="{7488E41B-66EA-4B54-84DF-4C8DA77BE7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1683" y="5713054"/>
            <a:ext cx="2550662" cy="1114652"/>
          </a:xfrm>
          <a:prstGeom prst="rect">
            <a:avLst/>
          </a:prstGeom>
        </p:spPr>
      </p:pic>
      <p:pic>
        <p:nvPicPr>
          <p:cNvPr id="3" name="Picture 2"/>
          <p:cNvPicPr>
            <a:picLocks noChangeAspect="1"/>
          </p:cNvPicPr>
          <p:nvPr/>
        </p:nvPicPr>
        <p:blipFill>
          <a:blip r:embed="rId4"/>
          <a:stretch>
            <a:fillRect/>
          </a:stretch>
        </p:blipFill>
        <p:spPr>
          <a:xfrm>
            <a:off x="392433" y="626443"/>
            <a:ext cx="9201623" cy="5086611"/>
          </a:xfrm>
          <a:prstGeom prst="rect">
            <a:avLst/>
          </a:prstGeom>
        </p:spPr>
      </p:pic>
      <p:pic>
        <p:nvPicPr>
          <p:cNvPr id="8" name="Picture 3">
            <a:extLst>
              <a:ext uri="{FF2B5EF4-FFF2-40B4-BE49-F238E27FC236}">
                <a16:creationId xmlns:a16="http://schemas.microsoft.com/office/drawing/2014/main" id="{95D39079-86C3-455B-A672-A3C508BDCE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94056" y="1737728"/>
            <a:ext cx="2165437" cy="345193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3646650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6933" y="0"/>
            <a:ext cx="12175067" cy="6843720"/>
          </a:xfrm>
          <a:prstGeom prst="rect">
            <a:avLst/>
          </a:prstGeom>
          <a:solidFill>
            <a:srgbClr val="00A8A8">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3143"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object 2"/>
          <p:cNvSpPr txBox="1">
            <a:spLocks noGrp="1"/>
          </p:cNvSpPr>
          <p:nvPr>
            <p:ph type="title"/>
          </p:nvPr>
        </p:nvSpPr>
        <p:spPr>
          <a:xfrm>
            <a:off x="158624" y="820036"/>
            <a:ext cx="11263968" cy="5327984"/>
          </a:xfrm>
          <a:prstGeom prst="rect">
            <a:avLst/>
          </a:prstGeom>
        </p:spPr>
        <p:txBody>
          <a:bodyPr vert="horz" wrap="square" lIns="0" tIns="9512" rIns="0" bIns="0" rtlCol="0" anchor="ctr">
            <a:spAutoFit/>
          </a:bodyPr>
          <a:lstStyle/>
          <a:p>
            <a:pPr marL="9512">
              <a:spcBef>
                <a:spcPts val="75"/>
              </a:spcBef>
              <a:tabLst>
                <a:tab pos="971166" algn="l"/>
                <a:tab pos="1841029" algn="l"/>
              </a:tabLst>
            </a:pPr>
            <a:r>
              <a:rPr lang="en-GB" sz="2400" b="1" dirty="0">
                <a:solidFill>
                  <a:srgbClr val="1F818B"/>
                </a:solidFill>
                <a:latin typeface="+mn-lt"/>
              </a:rPr>
              <a:t>Features of a Careers Strategic Plan: </a:t>
            </a:r>
            <a:br>
              <a:rPr lang="en-GB" sz="2400" b="1" dirty="0">
                <a:solidFill>
                  <a:srgbClr val="1F818B"/>
                </a:solidFill>
                <a:latin typeface="+mn-lt"/>
              </a:rPr>
            </a:br>
            <a:r>
              <a:rPr lang="en-GB" sz="2400" b="1" dirty="0">
                <a:solidFill>
                  <a:srgbClr val="1F818B"/>
                </a:solidFill>
                <a:latin typeface="+mn-lt"/>
              </a:rPr>
              <a:t>Key strategic objectives</a:t>
            </a:r>
            <a:br>
              <a:rPr lang="en-GB" sz="2400" b="1" dirty="0">
                <a:solidFill>
                  <a:srgbClr val="1F818B"/>
                </a:solidFill>
                <a:latin typeface="+mn-lt"/>
              </a:rPr>
            </a:br>
            <a:r>
              <a:rPr lang="en-GB" sz="2400" b="1" dirty="0">
                <a:solidFill>
                  <a:srgbClr val="1F818B"/>
                </a:solidFill>
                <a:latin typeface="+mn-lt"/>
              </a:rPr>
              <a:t/>
            </a:r>
            <a:br>
              <a:rPr lang="en-GB" sz="2400" b="1" dirty="0">
                <a:solidFill>
                  <a:srgbClr val="1F818B"/>
                </a:solidFill>
                <a:latin typeface="+mn-lt"/>
              </a:rPr>
            </a:br>
            <a:r>
              <a:rPr lang="en-GB" sz="2400" b="1" dirty="0">
                <a:solidFill>
                  <a:srgbClr val="1F818B"/>
                </a:solidFill>
                <a:latin typeface="+mn-lt"/>
              </a:rPr>
              <a:t/>
            </a:r>
            <a:br>
              <a:rPr lang="en-GB" sz="2400" b="1" dirty="0">
                <a:solidFill>
                  <a:srgbClr val="1F818B"/>
                </a:solidFill>
                <a:latin typeface="+mn-lt"/>
              </a:rPr>
            </a:br>
            <a:r>
              <a:rPr lang="en-GB" sz="2400" b="1" dirty="0">
                <a:solidFill>
                  <a:srgbClr val="1F818B"/>
                </a:solidFill>
                <a:latin typeface="+mn-lt"/>
              </a:rPr>
              <a:t/>
            </a:r>
            <a:br>
              <a:rPr lang="en-GB" sz="2400" b="1" dirty="0">
                <a:solidFill>
                  <a:srgbClr val="1F818B"/>
                </a:solidFill>
                <a:latin typeface="+mn-lt"/>
              </a:rPr>
            </a:br>
            <a:r>
              <a:rPr lang="en-GB" sz="2400" b="1" dirty="0">
                <a:solidFill>
                  <a:srgbClr val="1F818B"/>
                </a:solidFill>
                <a:latin typeface="+mn-lt"/>
              </a:rPr>
              <a:t>How- The Careers Programme, how it is evaluated and monitored, who is responsible for each bit, timescales</a:t>
            </a:r>
            <a:br>
              <a:rPr lang="en-GB" sz="2400" b="1" dirty="0">
                <a:solidFill>
                  <a:srgbClr val="1F818B"/>
                </a:solidFill>
                <a:latin typeface="+mn-lt"/>
              </a:rPr>
            </a:br>
            <a:r>
              <a:rPr lang="en-GB" sz="2400" b="1" dirty="0">
                <a:solidFill>
                  <a:srgbClr val="1F818B"/>
                </a:solidFill>
                <a:latin typeface="+mn-lt"/>
              </a:rPr>
              <a:t/>
            </a:r>
            <a:br>
              <a:rPr lang="en-GB" sz="2400" b="1" dirty="0">
                <a:solidFill>
                  <a:srgbClr val="1F818B"/>
                </a:solidFill>
                <a:latin typeface="+mn-lt"/>
              </a:rPr>
            </a:br>
            <a:r>
              <a:rPr lang="en-GB" sz="2400" b="1" dirty="0">
                <a:solidFill>
                  <a:srgbClr val="1F818B"/>
                </a:solidFill>
                <a:latin typeface="+mn-lt"/>
              </a:rPr>
              <a:t/>
            </a:r>
            <a:br>
              <a:rPr lang="en-GB" sz="2400" b="1" dirty="0">
                <a:solidFill>
                  <a:srgbClr val="1F818B"/>
                </a:solidFill>
                <a:latin typeface="+mn-lt"/>
              </a:rPr>
            </a:br>
            <a:r>
              <a:rPr lang="en-GB" sz="2400" b="1" dirty="0">
                <a:solidFill>
                  <a:srgbClr val="1F818B"/>
                </a:solidFill>
                <a:latin typeface="+mn-lt"/>
              </a:rPr>
              <a:t>Why – The vision</a:t>
            </a:r>
            <a:br>
              <a:rPr lang="en-GB" sz="2400" b="1" dirty="0">
                <a:solidFill>
                  <a:srgbClr val="1F818B"/>
                </a:solidFill>
                <a:latin typeface="+mn-lt"/>
              </a:rPr>
            </a:br>
            <a:r>
              <a:rPr lang="en-GB" sz="2400" b="1" dirty="0">
                <a:solidFill>
                  <a:srgbClr val="1F818B"/>
                </a:solidFill>
                <a:latin typeface="+mn-lt"/>
              </a:rPr>
              <a:t/>
            </a:r>
            <a:br>
              <a:rPr lang="en-GB" sz="2400" b="1" dirty="0">
                <a:solidFill>
                  <a:srgbClr val="1F818B"/>
                </a:solidFill>
                <a:latin typeface="+mn-lt"/>
              </a:rPr>
            </a:br>
            <a:r>
              <a:rPr lang="en-GB" sz="2400" b="1" dirty="0">
                <a:solidFill>
                  <a:srgbClr val="1F818B"/>
                </a:solidFill>
                <a:latin typeface="+mn-lt"/>
              </a:rPr>
              <a:t/>
            </a:r>
            <a:br>
              <a:rPr lang="en-GB" sz="2400" b="1" dirty="0">
                <a:solidFill>
                  <a:srgbClr val="1F818B"/>
                </a:solidFill>
                <a:latin typeface="+mn-lt"/>
              </a:rPr>
            </a:br>
            <a:r>
              <a:rPr lang="en-GB" sz="2400" b="1" dirty="0">
                <a:solidFill>
                  <a:srgbClr val="1F818B"/>
                </a:solidFill>
                <a:latin typeface="+mn-lt"/>
              </a:rPr>
              <a:t>What-Case studies from the programme, WEX, events and alumni stories-different destinations/key groups</a:t>
            </a:r>
            <a:br>
              <a:rPr lang="en-GB" sz="2400" b="1" dirty="0">
                <a:solidFill>
                  <a:srgbClr val="1F818B"/>
                </a:solidFill>
                <a:latin typeface="+mn-lt"/>
              </a:rPr>
            </a:br>
            <a:r>
              <a:rPr lang="en-GB" sz="2400" b="1" dirty="0">
                <a:solidFill>
                  <a:srgbClr val="1F818B"/>
                </a:solidFill>
                <a:latin typeface="+mn-lt"/>
              </a:rPr>
              <a:t/>
            </a:r>
            <a:br>
              <a:rPr lang="en-GB" sz="2400" b="1" dirty="0">
                <a:solidFill>
                  <a:srgbClr val="1F818B"/>
                </a:solidFill>
                <a:latin typeface="+mn-lt"/>
              </a:rPr>
            </a:br>
            <a:r>
              <a:rPr lang="en-GB" sz="2400" b="1" dirty="0">
                <a:solidFill>
                  <a:srgbClr val="1F818B"/>
                </a:solidFill>
                <a:latin typeface="+mn-lt"/>
              </a:rPr>
              <a:t>IMPACT</a:t>
            </a:r>
            <a:endParaRPr sz="2400" b="1" dirty="0">
              <a:solidFill>
                <a:srgbClr val="1F818B"/>
              </a:solidFill>
              <a:latin typeface="+mn-lt"/>
            </a:endParaRPr>
          </a:p>
        </p:txBody>
      </p:sp>
      <p:sp>
        <p:nvSpPr>
          <p:cNvPr id="5" name="Content Placeholder 4">
            <a:extLst>
              <a:ext uri="{FF2B5EF4-FFF2-40B4-BE49-F238E27FC236}">
                <a16:creationId xmlns:a16="http://schemas.microsoft.com/office/drawing/2014/main" id="{A45DF4A7-DD8E-4CC9-B67E-3E0FF3CFC72C}"/>
              </a:ext>
            </a:extLst>
          </p:cNvPr>
          <p:cNvSpPr>
            <a:spLocks noGrp="1"/>
          </p:cNvSpPr>
          <p:nvPr>
            <p:ph sz="half" idx="2"/>
          </p:nvPr>
        </p:nvSpPr>
        <p:spPr>
          <a:xfrm>
            <a:off x="6283393" y="2277569"/>
            <a:ext cx="5181600" cy="4345295"/>
          </a:xfrm>
        </p:spPr>
        <p:txBody>
          <a:bodyPr>
            <a:normAutofit/>
          </a:bodyPr>
          <a:lstStyle/>
          <a:p>
            <a:pPr marL="0" indent="0">
              <a:buNone/>
            </a:pPr>
            <a:endParaRPr lang="en-GB" dirty="0"/>
          </a:p>
          <a:p>
            <a:pPr marL="0" indent="0">
              <a:buNone/>
            </a:pPr>
            <a:endParaRPr lang="en-GB" dirty="0"/>
          </a:p>
          <a:p>
            <a:pPr marL="0" indent="0">
              <a:buNone/>
            </a:pPr>
            <a:endParaRPr lang="en-GB" dirty="0"/>
          </a:p>
          <a:p>
            <a:pPr marL="0" indent="0" algn="ctr">
              <a:buNone/>
            </a:pPr>
            <a:endParaRPr lang="en-GB" sz="3995" b="1" dirty="0">
              <a:solidFill>
                <a:srgbClr val="1F818B"/>
              </a:solidFill>
            </a:endParaRPr>
          </a:p>
        </p:txBody>
      </p:sp>
      <p:sp>
        <p:nvSpPr>
          <p:cNvPr id="11" name="Content Placeholder 2">
            <a:extLst>
              <a:ext uri="{FF2B5EF4-FFF2-40B4-BE49-F238E27FC236}">
                <a16:creationId xmlns:a16="http://schemas.microsoft.com/office/drawing/2014/main" id="{839B8B61-30AE-6643-9E31-E23A87D60478}"/>
              </a:ext>
            </a:extLst>
          </p:cNvPr>
          <p:cNvSpPr txBox="1">
            <a:spLocks/>
          </p:cNvSpPr>
          <p:nvPr/>
        </p:nvSpPr>
        <p:spPr>
          <a:xfrm>
            <a:off x="-6744891" y="1693102"/>
            <a:ext cx="8788877" cy="4345295"/>
          </a:xfrm>
          <a:prstGeom prst="rect">
            <a:avLst/>
          </a:prstGeom>
        </p:spPr>
        <p:txBody>
          <a:bodyPr wrap="square" lIns="0" tIns="0" rIns="0" bIns="0">
            <a:normAutofit/>
          </a:bodyPr>
          <a:lstStyle>
            <a:lvl1pPr marL="0">
              <a:defRPr b="0" i="0">
                <a:solidFill>
                  <a:schemeClr val="tx1"/>
                </a:solidFill>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a:lstStyle>
          <a:p>
            <a:pPr marL="342428" marR="0" lvl="0" indent="-342428" algn="l" defTabSz="91314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397" b="0" i="0" u="none" strike="noStrike" kern="0" cap="none" spc="0" normalizeH="0" baseline="0" noProof="0" dirty="0">
              <a:ln>
                <a:noFill/>
              </a:ln>
              <a:solidFill>
                <a:srgbClr val="0C9C9C"/>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3143" rtl="0" eaLnBrk="1" fontAlgn="auto" latinLnBrk="0" hangingPunct="1">
              <a:lnSpc>
                <a:spcPct val="100000"/>
              </a:lnSpc>
              <a:spcBef>
                <a:spcPts val="0"/>
              </a:spcBef>
              <a:spcAft>
                <a:spcPts val="0"/>
              </a:spcAft>
              <a:buClrTx/>
              <a:buSzTx/>
              <a:buFontTx/>
              <a:buNone/>
              <a:tabLst/>
              <a:defRPr/>
            </a:pPr>
            <a:endParaRPr kumimoji="0" lang="en-GB" sz="2397" b="0" i="0" u="none" strike="noStrike" kern="0" cap="none" spc="0" normalizeH="0" baseline="0" noProof="0" dirty="0">
              <a:ln>
                <a:noFill/>
              </a:ln>
              <a:solidFill>
                <a:srgbClr val="0C9C9C"/>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3143" rtl="0" eaLnBrk="1" fontAlgn="auto" latinLnBrk="0" hangingPunct="1">
              <a:lnSpc>
                <a:spcPct val="100000"/>
              </a:lnSpc>
              <a:spcBef>
                <a:spcPts val="0"/>
              </a:spcBef>
              <a:spcAft>
                <a:spcPts val="0"/>
              </a:spcAft>
              <a:buClrTx/>
              <a:buSzTx/>
              <a:buFontTx/>
              <a:buNone/>
              <a:tabLst/>
              <a:defRPr/>
            </a:pPr>
            <a:endParaRPr kumimoji="0" lang="en-GB" sz="1798"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3143" rtl="0" eaLnBrk="1" fontAlgn="auto" latinLnBrk="0" hangingPunct="1">
              <a:lnSpc>
                <a:spcPct val="100000"/>
              </a:lnSpc>
              <a:spcBef>
                <a:spcPts val="0"/>
              </a:spcBef>
              <a:spcAft>
                <a:spcPts val="0"/>
              </a:spcAft>
              <a:buClrTx/>
              <a:buSzTx/>
              <a:buFontTx/>
              <a:buNone/>
              <a:tabLst/>
              <a:defRPr/>
            </a:pPr>
            <a:endParaRPr kumimoji="0" lang="en-GB" sz="1798"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F97FA9B-FB3A-0D48-AE1B-93AA95A1C9B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76678" y="758186"/>
            <a:ext cx="1345915" cy="549740"/>
          </a:xfrm>
          <a:prstGeom prst="rect">
            <a:avLst/>
          </a:prstGeom>
        </p:spPr>
      </p:pic>
      <p:pic>
        <p:nvPicPr>
          <p:cNvPr id="13" name="Picture 12" descr="A picture containing graphical user interface&#10;&#10;Description automatically generated">
            <a:extLst>
              <a:ext uri="{FF2B5EF4-FFF2-40B4-BE49-F238E27FC236}">
                <a16:creationId xmlns:a16="http://schemas.microsoft.com/office/drawing/2014/main" id="{F5229DA8-C0F7-4E4D-B8D9-01F8C8C7CA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1" y="628650"/>
            <a:ext cx="1734608" cy="758033"/>
          </a:xfrm>
          <a:prstGeom prst="rect">
            <a:avLst/>
          </a:prstGeom>
        </p:spPr>
      </p:pic>
    </p:spTree>
    <p:extLst>
      <p:ext uri="{BB962C8B-B14F-4D97-AF65-F5344CB8AC3E}">
        <p14:creationId xmlns:p14="http://schemas.microsoft.com/office/powerpoint/2010/main" val="176676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2E839A1-EDAB-40A7-B518-3CC9D4E07959}"/>
              </a:ext>
            </a:extLst>
          </p:cNvPr>
          <p:cNvSpPr txBox="1">
            <a:spLocks noChangeArrowheads="1"/>
          </p:cNvSpPr>
          <p:nvPr/>
        </p:nvSpPr>
        <p:spPr bwMode="auto">
          <a:xfrm>
            <a:off x="95251" y="-97588"/>
            <a:ext cx="9984179" cy="59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50">
              <a:tabLst>
                <a:tab pos="728663" algn="l"/>
                <a:tab pos="1381125" algn="l"/>
              </a:tabLst>
              <a:defRPr sz="1400">
                <a:solidFill>
                  <a:schemeClr val="tx1"/>
                </a:solidFill>
                <a:latin typeface="Calibri" panose="020F0502020204030204" pitchFamily="34" charset="0"/>
              </a:defRPr>
            </a:lvl1pPr>
            <a:lvl2pPr marL="742950" indent="-285750">
              <a:tabLst>
                <a:tab pos="728663" algn="l"/>
                <a:tab pos="1381125" algn="l"/>
              </a:tabLst>
              <a:defRPr sz="1400">
                <a:solidFill>
                  <a:schemeClr val="tx1"/>
                </a:solidFill>
                <a:latin typeface="Calibri" panose="020F0502020204030204" pitchFamily="34" charset="0"/>
              </a:defRPr>
            </a:lvl2pPr>
            <a:lvl3pPr marL="1143000" indent="-228600">
              <a:tabLst>
                <a:tab pos="728663" algn="l"/>
                <a:tab pos="1381125" algn="l"/>
              </a:tabLst>
              <a:defRPr sz="1400">
                <a:solidFill>
                  <a:schemeClr val="tx1"/>
                </a:solidFill>
                <a:latin typeface="Calibri" panose="020F0502020204030204" pitchFamily="34" charset="0"/>
              </a:defRPr>
            </a:lvl3pPr>
            <a:lvl4pPr marL="1600200" indent="-228600">
              <a:tabLst>
                <a:tab pos="728663" algn="l"/>
                <a:tab pos="1381125" algn="l"/>
              </a:tabLst>
              <a:defRPr sz="1400">
                <a:solidFill>
                  <a:schemeClr val="tx1"/>
                </a:solidFill>
                <a:latin typeface="Calibri" panose="020F0502020204030204" pitchFamily="34" charset="0"/>
              </a:defRPr>
            </a:lvl4pPr>
            <a:lvl5pPr marL="2057400" indent="-228600">
              <a:tabLst>
                <a:tab pos="728663" algn="l"/>
                <a:tab pos="1381125" algn="l"/>
              </a:tabLst>
              <a:defRPr sz="1400">
                <a:solidFill>
                  <a:schemeClr val="tx1"/>
                </a:solidFill>
                <a:latin typeface="Calibri" panose="020F0502020204030204" pitchFamily="34" charset="0"/>
              </a:defRPr>
            </a:lvl5pPr>
            <a:lvl6pPr marL="2514600" indent="-228600" defTabSz="714375" fontAlgn="base">
              <a:spcBef>
                <a:spcPct val="0"/>
              </a:spcBef>
              <a:spcAft>
                <a:spcPct val="0"/>
              </a:spcAft>
              <a:tabLst>
                <a:tab pos="728663" algn="l"/>
                <a:tab pos="1381125" algn="l"/>
              </a:tabLst>
              <a:defRPr sz="1400">
                <a:solidFill>
                  <a:schemeClr val="tx1"/>
                </a:solidFill>
                <a:latin typeface="Calibri" panose="020F0502020204030204" pitchFamily="34" charset="0"/>
              </a:defRPr>
            </a:lvl6pPr>
            <a:lvl7pPr marL="2971800" indent="-228600" defTabSz="714375" fontAlgn="base">
              <a:spcBef>
                <a:spcPct val="0"/>
              </a:spcBef>
              <a:spcAft>
                <a:spcPct val="0"/>
              </a:spcAft>
              <a:tabLst>
                <a:tab pos="728663" algn="l"/>
                <a:tab pos="1381125" algn="l"/>
              </a:tabLst>
              <a:defRPr sz="1400">
                <a:solidFill>
                  <a:schemeClr val="tx1"/>
                </a:solidFill>
                <a:latin typeface="Calibri" panose="020F0502020204030204" pitchFamily="34" charset="0"/>
              </a:defRPr>
            </a:lvl7pPr>
            <a:lvl8pPr marL="3429000" indent="-228600" defTabSz="714375" fontAlgn="base">
              <a:spcBef>
                <a:spcPct val="0"/>
              </a:spcBef>
              <a:spcAft>
                <a:spcPct val="0"/>
              </a:spcAft>
              <a:tabLst>
                <a:tab pos="728663" algn="l"/>
                <a:tab pos="1381125" algn="l"/>
              </a:tabLst>
              <a:defRPr sz="1400">
                <a:solidFill>
                  <a:schemeClr val="tx1"/>
                </a:solidFill>
                <a:latin typeface="Calibri" panose="020F0502020204030204" pitchFamily="34" charset="0"/>
              </a:defRPr>
            </a:lvl8pPr>
            <a:lvl9pPr marL="3886200" indent="-228600" defTabSz="714375" fontAlgn="base">
              <a:spcBef>
                <a:spcPct val="0"/>
              </a:spcBef>
              <a:spcAft>
                <a:spcPct val="0"/>
              </a:spcAft>
              <a:tabLst>
                <a:tab pos="728663" algn="l"/>
                <a:tab pos="1381125" algn="l"/>
              </a:tabLst>
              <a:defRPr sz="1400">
                <a:solidFill>
                  <a:schemeClr val="tx1"/>
                </a:solidFill>
                <a:latin typeface="Calibri" panose="020F0502020204030204" pitchFamily="34" charset="0"/>
              </a:defRPr>
            </a:lvl9pPr>
          </a:lstStyle>
          <a:p>
            <a:pPr marL="0" marR="0" lvl="0" indent="0" algn="l" defTabSz="684857" rtl="0" eaLnBrk="1" fontAlgn="base" latinLnBrk="0" hangingPunct="1">
              <a:lnSpc>
                <a:spcPts val="4521"/>
              </a:lnSpc>
              <a:spcBef>
                <a:spcPts val="67"/>
              </a:spcBef>
              <a:spcAft>
                <a:spcPct val="0"/>
              </a:spcAft>
              <a:buClrTx/>
              <a:buSzTx/>
              <a:buFontTx/>
              <a:buNone/>
              <a:tabLst>
                <a:tab pos="968862" algn="l"/>
                <a:tab pos="1836404" algn="l"/>
              </a:tabLst>
              <a:defRPr/>
            </a:pPr>
            <a:r>
              <a:rPr kumimoji="0" lang="en-GB" altLang="en-US" sz="2100" b="1" i="0" u="none" strike="noStrike" kern="1200" cap="none" spc="0" normalizeH="0" baseline="0" noProof="0" dirty="0" smtClean="0">
                <a:ln>
                  <a:noFill/>
                </a:ln>
                <a:solidFill>
                  <a:srgbClr val="00A8A8"/>
                </a:solidFill>
                <a:effectLst/>
                <a:uLnTx/>
                <a:uFillTx/>
                <a:latin typeface="Calibri"/>
                <a:ea typeface="Lato" charset="0"/>
                <a:cs typeface="Lato" charset="0"/>
              </a:rPr>
              <a:t>Evaluation</a:t>
            </a:r>
            <a:endParaRPr kumimoji="0" lang="en-GB" altLang="en-US" sz="2100" b="1" i="0" u="none" strike="noStrike" kern="1200" cap="none" spc="0" normalizeH="0" baseline="0" noProof="0" dirty="0">
              <a:ln>
                <a:noFill/>
              </a:ln>
              <a:solidFill>
                <a:srgbClr val="00A8A8"/>
              </a:solidFill>
              <a:effectLst/>
              <a:uLnTx/>
              <a:uFillTx/>
              <a:latin typeface="Calibri"/>
              <a:ea typeface="Lato" charset="0"/>
              <a:cs typeface="Lato" charset="0"/>
            </a:endParaRPr>
          </a:p>
        </p:txBody>
      </p:sp>
      <p:pic>
        <p:nvPicPr>
          <p:cNvPr id="9" name="Picture 8" descr="A picture containing graphical user interface&#10;&#10;Description automatically generated">
            <a:extLst>
              <a:ext uri="{FF2B5EF4-FFF2-40B4-BE49-F238E27FC236}">
                <a16:creationId xmlns:a16="http://schemas.microsoft.com/office/drawing/2014/main" id="{09197BEE-A9BC-496C-AB67-A32727240F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7842" y="5913082"/>
            <a:ext cx="1734608" cy="758033"/>
          </a:xfrm>
          <a:prstGeom prst="rect">
            <a:avLst/>
          </a:prstGeom>
        </p:spPr>
      </p:pic>
      <p:pic>
        <p:nvPicPr>
          <p:cNvPr id="6" name="Picture 5">
            <a:extLst>
              <a:ext uri="{FF2B5EF4-FFF2-40B4-BE49-F238E27FC236}">
                <a16:creationId xmlns:a16="http://schemas.microsoft.com/office/drawing/2014/main" id="{648F40FA-C6EA-477F-B73D-0E3E569420F0}"/>
              </a:ext>
            </a:extLst>
          </p:cNvPr>
          <p:cNvPicPr>
            <a:picLocks noChangeAspect="1"/>
          </p:cNvPicPr>
          <p:nvPr/>
        </p:nvPicPr>
        <p:blipFill>
          <a:blip r:embed="rId4"/>
          <a:stretch>
            <a:fillRect/>
          </a:stretch>
        </p:blipFill>
        <p:spPr>
          <a:xfrm>
            <a:off x="10496550" y="447102"/>
            <a:ext cx="1487988" cy="758032"/>
          </a:xfrm>
          <a:prstGeom prst="rect">
            <a:avLst/>
          </a:prstGeom>
        </p:spPr>
      </p:pic>
      <p:sp>
        <p:nvSpPr>
          <p:cNvPr id="2" name="TextBox 1">
            <a:extLst>
              <a:ext uri="{FF2B5EF4-FFF2-40B4-BE49-F238E27FC236}">
                <a16:creationId xmlns:a16="http://schemas.microsoft.com/office/drawing/2014/main" id="{CD1E9E59-F3A9-44B6-99EC-E7C7F7BDF0D8}"/>
              </a:ext>
            </a:extLst>
          </p:cNvPr>
          <p:cNvSpPr txBox="1"/>
          <p:nvPr/>
        </p:nvSpPr>
        <p:spPr>
          <a:xfrm>
            <a:off x="95251" y="447102"/>
            <a:ext cx="12001499" cy="63709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484947"/>
                </a:solidFill>
                <a:effectLst/>
                <a:uLnTx/>
                <a:uFillTx/>
                <a:latin typeface="Calibri" panose="020F0502020204030204"/>
                <a:ea typeface="+mn-ea"/>
                <a:cs typeface="+mn-cs"/>
              </a:rPr>
              <a:t>How do </a:t>
            </a:r>
            <a:r>
              <a:rPr kumimoji="0" lang="en-GB" sz="2100" b="1" i="0" u="none" strike="noStrike" kern="1200" cap="none" spc="0" normalizeH="0" baseline="0" noProof="0" dirty="0" smtClean="0">
                <a:ln>
                  <a:noFill/>
                </a:ln>
                <a:solidFill>
                  <a:srgbClr val="484947"/>
                </a:solidFill>
                <a:effectLst/>
                <a:uLnTx/>
                <a:uFillTx/>
                <a:latin typeface="Calibri" panose="020F0502020204030204"/>
                <a:ea typeface="+mn-ea"/>
                <a:cs typeface="+mn-cs"/>
              </a:rPr>
              <a:t>your schools/colleges </a:t>
            </a:r>
            <a:r>
              <a:rPr kumimoji="0" lang="en-GB" sz="2100" b="1" i="0" u="none" strike="noStrike" kern="1200" cap="none" spc="0" normalizeH="0" baseline="0" noProof="0" dirty="0">
                <a:ln>
                  <a:noFill/>
                </a:ln>
                <a:solidFill>
                  <a:srgbClr val="484947"/>
                </a:solidFill>
                <a:effectLst/>
                <a:uLnTx/>
                <a:uFillTx/>
                <a:latin typeface="Calibri" panose="020F0502020204030204"/>
                <a:ea typeface="+mn-ea"/>
                <a:cs typeface="+mn-cs"/>
              </a:rPr>
              <a:t>currently evaluate </a:t>
            </a:r>
            <a:r>
              <a:rPr lang="en-GB" sz="2100" b="1" noProof="0" dirty="0" smtClean="0">
                <a:solidFill>
                  <a:srgbClr val="484947"/>
                </a:solidFill>
                <a:latin typeface="Calibri" panose="020F0502020204030204"/>
              </a:rPr>
              <a:t>their</a:t>
            </a:r>
            <a:r>
              <a:rPr kumimoji="0" lang="en-GB" sz="2100" b="1" i="0" u="none" strike="noStrike" kern="1200" cap="none" spc="0" normalizeH="0" baseline="0" noProof="0" dirty="0" smtClean="0">
                <a:ln>
                  <a:noFill/>
                </a:ln>
                <a:solidFill>
                  <a:srgbClr val="484947"/>
                </a:solidFill>
                <a:effectLst/>
                <a:uLnTx/>
                <a:uFillTx/>
                <a:latin typeface="Calibri" panose="020F0502020204030204"/>
                <a:ea typeface="+mn-ea"/>
                <a:cs typeface="+mn-cs"/>
              </a:rPr>
              <a:t> </a:t>
            </a:r>
            <a:r>
              <a:rPr kumimoji="0" lang="en-GB" sz="2100" b="1" i="0" u="none" strike="noStrike" kern="1200" cap="none" spc="0" normalizeH="0" baseline="0" noProof="0" dirty="0">
                <a:ln>
                  <a:noFill/>
                </a:ln>
                <a:solidFill>
                  <a:srgbClr val="484947"/>
                </a:solidFill>
                <a:effectLst/>
                <a:uLnTx/>
                <a:uFillTx/>
                <a:latin typeface="Calibri" panose="020F0502020204030204"/>
                <a:ea typeface="+mn-ea"/>
                <a:cs typeface="+mn-cs"/>
              </a:rPr>
              <a:t>careers </a:t>
            </a:r>
            <a:r>
              <a:rPr kumimoji="0" lang="en-GB" sz="2100" b="1" i="0" u="none" strike="noStrike" kern="1200" cap="none" spc="0" normalizeH="0" baseline="0" noProof="0" dirty="0" smtClean="0">
                <a:ln>
                  <a:noFill/>
                </a:ln>
                <a:solidFill>
                  <a:srgbClr val="484947"/>
                </a:solidFill>
                <a:effectLst/>
                <a:uLnTx/>
                <a:uFillTx/>
                <a:latin typeface="Calibri" panose="020F0502020204030204"/>
                <a:ea typeface="+mn-ea"/>
                <a:cs typeface="+mn-cs"/>
              </a:rPr>
              <a:t>programmes?   </a:t>
            </a:r>
            <a:endParaRPr kumimoji="0" lang="en-GB" sz="2100" b="1" i="0" u="none" strike="noStrike" kern="1200" cap="none" spc="0" normalizeH="0" baseline="0" noProof="0" dirty="0">
              <a:ln>
                <a:noFill/>
              </a:ln>
              <a:solidFill>
                <a:srgbClr val="484947"/>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84947"/>
                </a:solidFill>
                <a:effectLst/>
                <a:uLnTx/>
                <a:uFillTx/>
                <a:latin typeface="Calibri" panose="020F0502020204030204"/>
                <a:ea typeface="+mn-ea"/>
                <a:cs typeface="+mn-cs"/>
              </a:rPr>
              <a:t>CONSIDER-COMPASS/COMPASS + RESULTS, DESTINATIONS DATA, KEY GROUPS (SEND/PP/FSM/CLA)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484947"/>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84947"/>
                </a:solidFill>
                <a:effectLst/>
                <a:uLnTx/>
                <a:uFillTx/>
                <a:latin typeface="Calibri" panose="020F0502020204030204"/>
                <a:ea typeface="+mn-ea"/>
                <a:cs typeface="+mn-cs"/>
              </a:rPr>
              <a:t>Students</a:t>
            </a:r>
            <a:r>
              <a:rPr kumimoji="0" lang="en-GB" sz="1800" b="0" i="0" u="none" strike="noStrike" kern="1200" cap="none" spc="0" normalizeH="0" baseline="0" noProof="0" dirty="0">
                <a:ln>
                  <a:noFill/>
                </a:ln>
                <a:solidFill>
                  <a:srgbClr val="484947"/>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484947"/>
                </a:solidFill>
                <a:effectLst/>
                <a:uLnTx/>
                <a:uFillTx/>
                <a:latin typeface="Calibri" panose="020F0502020204030204"/>
                <a:ea typeface="+mn-ea"/>
                <a:cs typeface="+mn-cs"/>
              </a:rPr>
              <a:t>Surveys after careers guidance/ WEX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484947"/>
                </a:solidFill>
                <a:effectLst/>
                <a:uLnTx/>
                <a:uFillTx/>
                <a:latin typeface="Calibri" panose="020F0502020204030204"/>
                <a:ea typeface="+mn-ea"/>
                <a:cs typeface="+mn-cs"/>
              </a:rPr>
              <a:t>Surveys after events e.g. mock interviews/careers fairs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484947"/>
                </a:solidFill>
                <a:effectLst/>
                <a:uLnTx/>
                <a:uFillTx/>
                <a:latin typeface="Calibri" panose="020F0502020204030204"/>
                <a:ea typeface="+mn-ea"/>
                <a:cs typeface="+mn-cs"/>
              </a:rPr>
              <a:t>Focus group led by EA on school careers programme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484947"/>
                </a:solidFill>
                <a:effectLst/>
                <a:uLnTx/>
                <a:uFillTx/>
                <a:latin typeface="Calibri" panose="020F0502020204030204"/>
                <a:ea typeface="+mn-ea"/>
                <a:cs typeface="+mn-cs"/>
              </a:rPr>
              <a:t>Herts Skills Framework/Skills Builder audits before/after careers events to see </a:t>
            </a:r>
            <a:r>
              <a:rPr kumimoji="0" lang="en-GB" sz="1350" b="0" i="0" u="none" strike="noStrike" kern="1200" cap="none" spc="0" normalizeH="0" baseline="0" noProof="0" dirty="0" smtClean="0">
                <a:ln>
                  <a:noFill/>
                </a:ln>
                <a:solidFill>
                  <a:srgbClr val="484947"/>
                </a:solidFill>
                <a:effectLst/>
                <a:uLnTx/>
                <a:uFillTx/>
                <a:latin typeface="Calibri" panose="020F0502020204030204"/>
                <a:ea typeface="+mn-ea"/>
                <a:cs typeface="+mn-cs"/>
              </a:rPr>
              <a:t>improvement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350" dirty="0" smtClean="0">
                <a:solidFill>
                  <a:srgbClr val="484947"/>
                </a:solidFill>
                <a:latin typeface="Calibri" panose="020F0502020204030204"/>
              </a:rPr>
              <a:t>Future skills questionnaire (Compass Plus)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smtClean="0">
                <a:ln>
                  <a:noFill/>
                </a:ln>
                <a:solidFill>
                  <a:srgbClr val="484947"/>
                </a:solidFill>
                <a:effectLst/>
                <a:uLnTx/>
                <a:uFillTx/>
                <a:latin typeface="Calibri" panose="020F0502020204030204"/>
                <a:ea typeface="+mn-ea"/>
                <a:cs typeface="+mn-cs"/>
              </a:rPr>
              <a:t>Intended and actual destinations (Gb1 &amp; GB3)</a:t>
            </a:r>
            <a:endParaRPr kumimoji="0" lang="en-GB" sz="1350" b="0" i="0" u="none" strike="noStrike" kern="1200" cap="none" spc="0" normalizeH="0" baseline="0" noProof="0" dirty="0">
              <a:ln>
                <a:noFill/>
              </a:ln>
              <a:solidFill>
                <a:srgbClr val="484947"/>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484947"/>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84947"/>
                </a:solidFill>
                <a:effectLst/>
                <a:uLnTx/>
                <a:uFillTx/>
                <a:latin typeface="Calibri" panose="020F0502020204030204"/>
                <a:ea typeface="+mn-ea"/>
                <a:cs typeface="+mn-cs"/>
              </a:rPr>
              <a:t>Parents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484947"/>
                </a:solidFill>
                <a:effectLst/>
                <a:uLnTx/>
                <a:uFillTx/>
                <a:latin typeface="Calibri" panose="020F0502020204030204"/>
                <a:ea typeface="+mn-ea"/>
                <a:cs typeface="+mn-cs"/>
              </a:rPr>
              <a:t>Careers Survey at parents evenings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484947"/>
                </a:solidFill>
                <a:effectLst/>
                <a:uLnTx/>
                <a:uFillTx/>
                <a:latin typeface="Calibri" panose="020F0502020204030204"/>
                <a:ea typeface="+mn-ea"/>
                <a:cs typeface="+mn-cs"/>
              </a:rPr>
              <a:t>Surveys after guidance/</a:t>
            </a:r>
            <a:r>
              <a:rPr kumimoji="0" lang="en-GB" sz="1350" b="0" i="0" u="none" strike="noStrike" kern="1200" cap="none" spc="0" normalizeH="0" baseline="0" noProof="0" dirty="0" err="1">
                <a:ln>
                  <a:noFill/>
                </a:ln>
                <a:solidFill>
                  <a:srgbClr val="484947"/>
                </a:solidFill>
                <a:effectLst/>
                <a:uLnTx/>
                <a:uFillTx/>
                <a:latin typeface="Calibri" panose="020F0502020204030204"/>
                <a:ea typeface="+mn-ea"/>
                <a:cs typeface="+mn-cs"/>
              </a:rPr>
              <a:t>wex</a:t>
            </a:r>
            <a:endParaRPr kumimoji="0" lang="en-GB" sz="1350" b="0" i="0" u="none" strike="noStrike" kern="1200" cap="none" spc="0" normalizeH="0" baseline="0" noProof="0" dirty="0">
              <a:ln>
                <a:noFill/>
              </a:ln>
              <a:solidFill>
                <a:srgbClr val="484947"/>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484947"/>
                </a:solidFill>
                <a:effectLst/>
                <a:uLnTx/>
                <a:uFillTx/>
                <a:latin typeface="Calibri" panose="020F0502020204030204"/>
                <a:ea typeface="+mn-ea"/>
                <a:cs typeface="+mn-cs"/>
              </a:rPr>
              <a:t>Surveys after events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484947"/>
                </a:solidFill>
                <a:effectLst/>
                <a:uLnTx/>
                <a:uFillTx/>
                <a:latin typeface="Calibri" panose="020F0502020204030204"/>
                <a:ea typeface="+mn-ea"/>
                <a:cs typeface="+mn-cs"/>
              </a:rPr>
              <a:t>Focus group led by EA on school careers </a:t>
            </a:r>
            <a:r>
              <a:rPr kumimoji="0" lang="en-GB" sz="1350" b="0" i="0" u="none" strike="noStrike" kern="1200" cap="none" spc="0" normalizeH="0" baseline="0" noProof="0" dirty="0" smtClean="0">
                <a:ln>
                  <a:noFill/>
                </a:ln>
                <a:solidFill>
                  <a:srgbClr val="484947"/>
                </a:solidFill>
                <a:effectLst/>
                <a:uLnTx/>
                <a:uFillTx/>
                <a:latin typeface="Calibri" panose="020F0502020204030204"/>
                <a:ea typeface="+mn-ea"/>
                <a:cs typeface="+mn-cs"/>
              </a:rPr>
              <a:t>programme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350" dirty="0" smtClean="0">
                <a:solidFill>
                  <a:srgbClr val="484947"/>
                </a:solidFill>
                <a:latin typeface="Calibri" panose="020F0502020204030204"/>
              </a:rPr>
              <a:t>Parents Apprenticeship Survey</a:t>
            </a:r>
            <a:endParaRPr kumimoji="0" lang="en-GB" sz="1350" b="0" i="0" u="none" strike="noStrike" kern="1200" cap="none" spc="0" normalizeH="0" baseline="0" noProof="0" dirty="0">
              <a:ln>
                <a:noFill/>
              </a:ln>
              <a:solidFill>
                <a:srgbClr val="484947"/>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484947"/>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84947"/>
                </a:solidFill>
                <a:effectLst/>
                <a:uLnTx/>
                <a:uFillTx/>
                <a:latin typeface="Calibri" panose="020F0502020204030204"/>
                <a:ea typeface="+mn-ea"/>
                <a:cs typeface="+mn-cs"/>
              </a:rPr>
              <a:t>Teachers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484947"/>
                </a:solidFill>
                <a:effectLst/>
                <a:uLnTx/>
                <a:uFillTx/>
                <a:latin typeface="Calibri" panose="020F0502020204030204"/>
                <a:ea typeface="+mn-ea"/>
                <a:cs typeface="+mn-cs"/>
              </a:rPr>
              <a:t>Promote/launch careers programme and gain feedback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484947"/>
                </a:solidFill>
                <a:effectLst/>
                <a:uLnTx/>
                <a:uFillTx/>
                <a:latin typeface="Calibri" panose="020F0502020204030204"/>
                <a:ea typeface="+mn-ea"/>
                <a:cs typeface="+mn-cs"/>
              </a:rPr>
              <a:t>INSET day careers focuses GB4 and audit careers in the curriculum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484947"/>
                </a:solidFill>
                <a:effectLst/>
                <a:uLnTx/>
                <a:uFillTx/>
                <a:latin typeface="Calibri" panose="020F0502020204030204"/>
                <a:ea typeface="+mn-ea"/>
                <a:cs typeface="+mn-cs"/>
              </a:rPr>
              <a:t>Focus group led by EA on school careers </a:t>
            </a:r>
            <a:r>
              <a:rPr kumimoji="0" lang="en-GB" sz="1350" b="0" i="0" u="none" strike="noStrike" kern="1200" cap="none" spc="0" normalizeH="0" baseline="0" noProof="0" dirty="0" smtClean="0">
                <a:ln>
                  <a:noFill/>
                </a:ln>
                <a:solidFill>
                  <a:srgbClr val="484947"/>
                </a:solidFill>
                <a:effectLst/>
                <a:uLnTx/>
                <a:uFillTx/>
                <a:latin typeface="Calibri" panose="020F0502020204030204"/>
                <a:ea typeface="+mn-ea"/>
                <a:cs typeface="+mn-cs"/>
              </a:rPr>
              <a:t>programme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350" dirty="0" smtClean="0">
                <a:solidFill>
                  <a:srgbClr val="484947"/>
                </a:solidFill>
                <a:latin typeface="Calibri" panose="020F0502020204030204"/>
              </a:rPr>
              <a:t>Teacher Apprenticeship Survey</a:t>
            </a:r>
            <a:endParaRPr kumimoji="0" lang="en-GB" sz="1350" b="0" i="0" u="none" strike="noStrike" kern="1200" cap="none" spc="0" normalizeH="0" baseline="0" noProof="0" dirty="0">
              <a:ln>
                <a:noFill/>
              </a:ln>
              <a:solidFill>
                <a:srgbClr val="484947"/>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484947"/>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484947"/>
                </a:solidFill>
                <a:effectLst/>
                <a:uLnTx/>
                <a:uFillTx/>
                <a:latin typeface="Calibri" panose="020F0502020204030204"/>
                <a:ea typeface="+mn-ea"/>
                <a:cs typeface="+mn-cs"/>
              </a:rPr>
              <a:t>Employers</a:t>
            </a:r>
            <a:endParaRPr kumimoji="0" lang="en-GB" sz="1800" b="1" i="0" u="none" strike="noStrike" kern="1200" cap="none" spc="0" normalizeH="0" baseline="0" noProof="0" dirty="0">
              <a:ln>
                <a:noFill/>
              </a:ln>
              <a:solidFill>
                <a:srgbClr val="484947"/>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484947"/>
                </a:solidFill>
                <a:effectLst/>
                <a:uLnTx/>
                <a:uFillTx/>
                <a:latin typeface="Calibri" panose="020F0502020204030204"/>
                <a:ea typeface="+mn-ea"/>
                <a:cs typeface="+mn-cs"/>
              </a:rPr>
              <a:t>Post </a:t>
            </a:r>
            <a:r>
              <a:rPr kumimoji="0" lang="en-GB" sz="1350" b="0" i="0" u="none" strike="noStrike" kern="1200" cap="none" spc="0" normalizeH="0" baseline="0" noProof="0" dirty="0" err="1">
                <a:ln>
                  <a:noFill/>
                </a:ln>
                <a:solidFill>
                  <a:srgbClr val="484947"/>
                </a:solidFill>
                <a:effectLst/>
                <a:uLnTx/>
                <a:uFillTx/>
                <a:latin typeface="Calibri" panose="020F0502020204030204"/>
                <a:ea typeface="+mn-ea"/>
                <a:cs typeface="+mn-cs"/>
              </a:rPr>
              <a:t>wex</a:t>
            </a:r>
            <a:r>
              <a:rPr kumimoji="0" lang="en-GB" sz="1350" b="0" i="0" u="none" strike="noStrike" kern="1200" cap="none" spc="0" normalizeH="0" baseline="0" noProof="0" dirty="0">
                <a:ln>
                  <a:noFill/>
                </a:ln>
                <a:solidFill>
                  <a:srgbClr val="484947"/>
                </a:solidFill>
                <a:effectLst/>
                <a:uLnTx/>
                <a:uFillTx/>
                <a:latin typeface="Calibri" panose="020F0502020204030204"/>
                <a:ea typeface="+mn-ea"/>
                <a:cs typeface="+mn-cs"/>
              </a:rPr>
              <a:t> surveys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484947"/>
                </a:solidFill>
                <a:effectLst/>
                <a:uLnTx/>
                <a:uFillTx/>
                <a:latin typeface="Calibri" panose="020F0502020204030204"/>
                <a:ea typeface="+mn-ea"/>
                <a:cs typeface="+mn-cs"/>
              </a:rPr>
              <a:t>Post work related learning surveys –mock interviews, careers fairs etc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484947"/>
                </a:solidFill>
                <a:effectLst/>
                <a:uLnTx/>
                <a:uFillTx/>
                <a:latin typeface="Calibri" panose="020F0502020204030204"/>
                <a:ea typeface="+mn-ea"/>
                <a:cs typeface="+mn-cs"/>
              </a:rPr>
              <a:t>EA support/feedback on school careers website and programme/compass scores</a:t>
            </a:r>
          </a:p>
        </p:txBody>
      </p:sp>
      <p:sp>
        <p:nvSpPr>
          <p:cNvPr id="3" name="TextBox 2">
            <a:extLst>
              <a:ext uri="{FF2B5EF4-FFF2-40B4-BE49-F238E27FC236}">
                <a16:creationId xmlns:a16="http://schemas.microsoft.com/office/drawing/2014/main" id="{A21833CB-A9F8-4465-9BB8-91FAE238157E}"/>
              </a:ext>
            </a:extLst>
          </p:cNvPr>
          <p:cNvSpPr txBox="1"/>
          <p:nvPr/>
        </p:nvSpPr>
        <p:spPr>
          <a:xfrm>
            <a:off x="7696200" y="2400300"/>
            <a:ext cx="428625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84947"/>
                </a:solidFill>
                <a:effectLst/>
                <a:uLnTx/>
                <a:uFillTx/>
                <a:latin typeface="Calibri" panose="020F0502020204030204"/>
                <a:ea typeface="+mn-ea"/>
                <a:cs typeface="+mn-cs"/>
              </a:rPr>
              <a:t>ANNUAL CAREERS REVIEW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484947"/>
              </a:solidFill>
              <a:effectLst/>
              <a:uLnTx/>
              <a:uFillTx/>
              <a:latin typeface="Calibri" panose="020F0502020204030204"/>
              <a:ea typeface="+mn-ea"/>
              <a:cs typeface="+mn-cs"/>
            </a:endParaRP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srgbClr val="484947"/>
                </a:solidFill>
                <a:effectLst/>
                <a:uLnTx/>
                <a:uFillTx/>
                <a:latin typeface="Calibri" panose="020F0502020204030204"/>
                <a:ea typeface="+mn-ea"/>
                <a:cs typeface="+mn-cs"/>
              </a:rPr>
              <a:t>Website/Programme up to date</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srgbClr val="484947"/>
                </a:solidFill>
                <a:effectLst/>
                <a:uLnTx/>
                <a:uFillTx/>
                <a:latin typeface="Calibri" panose="020F0502020204030204"/>
                <a:ea typeface="+mn-ea"/>
                <a:cs typeface="+mn-cs"/>
              </a:rPr>
              <a:t>Policy approved</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srgbClr val="484947"/>
                </a:solidFill>
                <a:effectLst/>
                <a:uLnTx/>
                <a:uFillTx/>
                <a:latin typeface="Calibri" panose="020F0502020204030204"/>
                <a:ea typeface="+mn-ea"/>
                <a:cs typeface="+mn-cs"/>
              </a:rPr>
              <a:t>Post event evaluations from different voices/stakeholders</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srgbClr val="484947"/>
                </a:solidFill>
                <a:effectLst/>
                <a:uLnTx/>
                <a:uFillTx/>
                <a:latin typeface="Calibri" panose="020F0502020204030204"/>
                <a:ea typeface="+mn-ea"/>
                <a:cs typeface="+mn-cs"/>
              </a:rPr>
              <a:t>Staff development/CPD/INSET sessions</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srgbClr val="484947"/>
                </a:solidFill>
                <a:effectLst/>
                <a:uLnTx/>
                <a:uFillTx/>
                <a:latin typeface="Calibri" panose="020F0502020204030204"/>
                <a:ea typeface="+mn-ea"/>
                <a:cs typeface="+mn-cs"/>
              </a:rPr>
              <a:t>Fed back to SLT termly</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srgbClr val="484947"/>
                </a:solidFill>
                <a:effectLst/>
                <a:uLnTx/>
                <a:uFillTx/>
                <a:latin typeface="Calibri" panose="020F0502020204030204"/>
                <a:ea typeface="+mn-ea"/>
                <a:cs typeface="+mn-cs"/>
              </a:rPr>
              <a:t>Compass scores for the year/progress</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srgbClr val="484947"/>
                </a:solidFill>
                <a:effectLst/>
                <a:uLnTx/>
                <a:uFillTx/>
                <a:latin typeface="Calibri" panose="020F0502020204030204"/>
                <a:ea typeface="+mn-ea"/>
                <a:cs typeface="+mn-cs"/>
              </a:rPr>
              <a:t>Strengths</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srgbClr val="484947"/>
                </a:solidFill>
                <a:effectLst/>
                <a:uLnTx/>
                <a:uFillTx/>
                <a:latin typeface="Calibri" panose="020F0502020204030204"/>
                <a:ea typeface="+mn-ea"/>
                <a:cs typeface="+mn-cs"/>
              </a:rPr>
              <a:t>Areas for development</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srgbClr val="484947"/>
                </a:solidFill>
                <a:effectLst/>
                <a:uLnTx/>
                <a:uFillTx/>
                <a:latin typeface="Calibri" panose="020F0502020204030204"/>
                <a:ea typeface="+mn-ea"/>
                <a:cs typeface="+mn-cs"/>
              </a:rPr>
              <a:t>Destinations data review</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srgbClr val="484947"/>
                </a:solidFill>
                <a:effectLst/>
                <a:uLnTx/>
                <a:uFillTx/>
                <a:latin typeface="Calibri" panose="020F0502020204030204"/>
                <a:ea typeface="+mn-ea"/>
                <a:cs typeface="+mn-cs"/>
              </a:rPr>
              <a:t>Extra support for key groups</a:t>
            </a:r>
          </a:p>
        </p:txBody>
      </p:sp>
      <p:sp>
        <p:nvSpPr>
          <p:cNvPr id="4" name="Rectangle 3">
            <a:extLst>
              <a:ext uri="{FF2B5EF4-FFF2-40B4-BE49-F238E27FC236}">
                <a16:creationId xmlns:a16="http://schemas.microsoft.com/office/drawing/2014/main" id="{0897CFC1-CA51-41F2-AC12-3CBF5F901857}"/>
              </a:ext>
            </a:extLst>
          </p:cNvPr>
          <p:cNvSpPr/>
          <p:nvPr/>
        </p:nvSpPr>
        <p:spPr>
          <a:xfrm>
            <a:off x="6781800" y="5840391"/>
            <a:ext cx="2914650" cy="669414"/>
          </a:xfrm>
          <a:prstGeom prst="rect">
            <a:avLst/>
          </a:prstGeom>
        </p:spPr>
        <p:txBody>
          <a:bodyPr wrap="square">
            <a:spAutoFit/>
          </a:bodyPr>
          <a:lstStyle/>
          <a:p>
            <a:pPr marL="0" marR="0" lvl="0" indent="0" algn="l" defTabSz="684857" rtl="0" eaLnBrk="1" fontAlgn="base" latinLnBrk="0" hangingPunct="1">
              <a:lnSpc>
                <a:spcPts val="4521"/>
              </a:lnSpc>
              <a:spcBef>
                <a:spcPts val="67"/>
              </a:spcBef>
              <a:spcAft>
                <a:spcPct val="0"/>
              </a:spcAft>
              <a:buClrTx/>
              <a:buSzTx/>
              <a:buFontTx/>
              <a:buNone/>
              <a:tabLst>
                <a:tab pos="968862" algn="l"/>
                <a:tab pos="1836404" algn="l"/>
              </a:tabLst>
              <a:defRPr/>
            </a:pPr>
            <a:r>
              <a:rPr kumimoji="0" lang="en-GB" altLang="en-US" sz="1350" b="1" i="0" u="none" strike="noStrike" kern="1200" cap="none" spc="0" normalizeH="0" baseline="0" noProof="0" dirty="0">
                <a:ln>
                  <a:noFill/>
                </a:ln>
                <a:solidFill>
                  <a:srgbClr val="00A8A8"/>
                </a:solidFill>
                <a:effectLst/>
                <a:uLnTx/>
                <a:uFillTx/>
                <a:latin typeface="Calibri" panose="020F0502020204030204"/>
                <a:ea typeface="Lato" charset="0"/>
                <a:cs typeface="Lato" charset="0"/>
              </a:rPr>
              <a:t>Pre-event prep, reflect, evaluate</a:t>
            </a:r>
            <a:r>
              <a:rPr kumimoji="0" lang="en-GB" altLang="en-US" sz="1200" b="1" i="0" u="none" strike="noStrike" kern="1200" cap="none" spc="0" normalizeH="0" baseline="0" noProof="0" dirty="0">
                <a:ln>
                  <a:noFill/>
                </a:ln>
                <a:solidFill>
                  <a:srgbClr val="00A8A8"/>
                </a:solidFill>
                <a:effectLst/>
                <a:uLnTx/>
                <a:uFillTx/>
                <a:latin typeface="Calibri" panose="020F0502020204030204"/>
                <a:ea typeface="Lato" charset="0"/>
                <a:cs typeface="Lato" charset="0"/>
              </a:rPr>
              <a:t> </a:t>
            </a:r>
          </a:p>
        </p:txBody>
      </p:sp>
    </p:spTree>
    <p:extLst>
      <p:ext uri="{BB962C8B-B14F-4D97-AF65-F5344CB8AC3E}">
        <p14:creationId xmlns:p14="http://schemas.microsoft.com/office/powerpoint/2010/main" val="351713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A8161DCD-322E-4301-96E5-676B9D514D36}"/>
              </a:ext>
            </a:extLst>
          </p:cNvPr>
          <p:cNvSpPr txBox="1"/>
          <p:nvPr/>
        </p:nvSpPr>
        <p:spPr>
          <a:xfrm>
            <a:off x="1137878" y="2072091"/>
            <a:ext cx="8916076" cy="375552"/>
          </a:xfrm>
          <a:prstGeom prst="rect">
            <a:avLst/>
          </a:prstGeom>
          <a:noFill/>
        </p:spPr>
        <p:txBody>
          <a:bodyPr wrap="square" rtlCol="0">
            <a:spAutoFit/>
          </a:bodyPr>
          <a:lstStyle/>
          <a:p>
            <a:pPr marL="285750" marR="0" lvl="0" indent="-285750" algn="l" defTabSz="914400" rtl="0" eaLnBrk="1" fontAlgn="auto" latinLnBrk="0" hangingPunct="1">
              <a:lnSpc>
                <a:spcPct val="107000"/>
              </a:lnSpc>
              <a:spcBef>
                <a:spcPts val="0"/>
              </a:spcBef>
              <a:spcAft>
                <a:spcPts val="0"/>
              </a:spcAft>
              <a:buClr>
                <a:srgbClr val="326992"/>
              </a:buClr>
              <a:buSzTx/>
              <a:buFont typeface="Arial" panose="020B0604020202020204" pitchFamily="34" charset="0"/>
              <a:buChar char="•"/>
              <a:tabLst/>
              <a:defRPr/>
            </a:pPr>
            <a:endParaRPr kumimoji="0" lang="en-GB" sz="1800" b="0" i="0" u="none" strike="noStrike" kern="1200" cap="none" spc="0" normalizeH="0" baseline="0" noProof="0" dirty="0">
              <a:ln>
                <a:noFill/>
              </a:ln>
              <a:solidFill>
                <a:srgbClr val="326992"/>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566E4741-906C-439D-B043-B10F5375FE0B}"/>
              </a:ext>
            </a:extLst>
          </p:cNvPr>
          <p:cNvSpPr txBox="1"/>
          <p:nvPr/>
        </p:nvSpPr>
        <p:spPr>
          <a:xfrm>
            <a:off x="932994" y="1575696"/>
            <a:ext cx="1061130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326992"/>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326992"/>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BB3A7A87-C6C7-4C21-A5C0-96C67298008A}"/>
              </a:ext>
            </a:extLst>
          </p:cNvPr>
          <p:cNvSpPr txBox="1"/>
          <p:nvPr/>
        </p:nvSpPr>
        <p:spPr>
          <a:xfrm>
            <a:off x="8662892" y="4017634"/>
            <a:ext cx="18623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326992"/>
              </a:solidFill>
              <a:effectLst/>
              <a:uLnTx/>
              <a:uFillTx/>
              <a:latin typeface="Calibri"/>
              <a:ea typeface="+mn-ea"/>
              <a:cs typeface="+mn-cs"/>
            </a:endParaRPr>
          </a:p>
        </p:txBody>
      </p:sp>
      <p:pic>
        <p:nvPicPr>
          <p:cNvPr id="7" name="Picture 6" descr="A picture containing graphical user interface&#10;&#10;Description automatically generated">
            <a:extLst>
              <a:ext uri="{FF2B5EF4-FFF2-40B4-BE49-F238E27FC236}">
                <a16:creationId xmlns:a16="http://schemas.microsoft.com/office/drawing/2014/main" id="{D68C8D44-0D9A-4433-A42F-91A6FA33B4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1683" y="5713054"/>
            <a:ext cx="2550662" cy="1114652"/>
          </a:xfrm>
          <a:prstGeom prst="rect">
            <a:avLst/>
          </a:prstGeom>
        </p:spPr>
      </p:pic>
      <p:pic>
        <p:nvPicPr>
          <p:cNvPr id="2" name="Picture 1"/>
          <p:cNvPicPr>
            <a:picLocks noChangeAspect="1"/>
          </p:cNvPicPr>
          <p:nvPr/>
        </p:nvPicPr>
        <p:blipFill>
          <a:blip r:embed="rId4"/>
          <a:stretch>
            <a:fillRect/>
          </a:stretch>
        </p:blipFill>
        <p:spPr>
          <a:xfrm>
            <a:off x="778565" y="532192"/>
            <a:ext cx="6393981" cy="5656573"/>
          </a:xfrm>
          <a:prstGeom prst="rect">
            <a:avLst/>
          </a:prstGeom>
        </p:spPr>
      </p:pic>
      <p:pic>
        <p:nvPicPr>
          <p:cNvPr id="4" name="Picture 3"/>
          <p:cNvPicPr>
            <a:picLocks noChangeAspect="1"/>
          </p:cNvPicPr>
          <p:nvPr/>
        </p:nvPicPr>
        <p:blipFill>
          <a:blip r:embed="rId5"/>
          <a:stretch>
            <a:fillRect/>
          </a:stretch>
        </p:blipFill>
        <p:spPr>
          <a:xfrm>
            <a:off x="7442213" y="1769919"/>
            <a:ext cx="4256515" cy="3843337"/>
          </a:xfrm>
          <a:prstGeom prst="rect">
            <a:avLst/>
          </a:prstGeom>
        </p:spPr>
      </p:pic>
    </p:spTree>
    <p:extLst>
      <p:ext uri="{BB962C8B-B14F-4D97-AF65-F5344CB8AC3E}">
        <p14:creationId xmlns:p14="http://schemas.microsoft.com/office/powerpoint/2010/main" val="2136216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A8161DCD-322E-4301-96E5-676B9D514D36}"/>
              </a:ext>
            </a:extLst>
          </p:cNvPr>
          <p:cNvSpPr txBox="1"/>
          <p:nvPr/>
        </p:nvSpPr>
        <p:spPr>
          <a:xfrm>
            <a:off x="1137878" y="2072091"/>
            <a:ext cx="8916076" cy="375552"/>
          </a:xfrm>
          <a:prstGeom prst="rect">
            <a:avLst/>
          </a:prstGeom>
          <a:noFill/>
        </p:spPr>
        <p:txBody>
          <a:bodyPr wrap="square" rtlCol="0">
            <a:spAutoFit/>
          </a:bodyPr>
          <a:lstStyle/>
          <a:p>
            <a:pPr marL="285750" marR="0" lvl="0" indent="-285750" algn="l" defTabSz="914400" rtl="0" eaLnBrk="1" fontAlgn="auto" latinLnBrk="0" hangingPunct="1">
              <a:lnSpc>
                <a:spcPct val="107000"/>
              </a:lnSpc>
              <a:spcBef>
                <a:spcPts val="0"/>
              </a:spcBef>
              <a:spcAft>
                <a:spcPts val="0"/>
              </a:spcAft>
              <a:buClr>
                <a:srgbClr val="326992"/>
              </a:buClr>
              <a:buSzTx/>
              <a:buFont typeface="Arial" panose="020B0604020202020204" pitchFamily="34" charset="0"/>
              <a:buChar char="•"/>
              <a:tabLst/>
              <a:defRPr/>
            </a:pPr>
            <a:endParaRPr kumimoji="0" lang="en-GB" sz="1800" b="0" i="0" u="none" strike="noStrike" kern="1200" cap="none" spc="0" normalizeH="0" baseline="0" noProof="0" dirty="0">
              <a:ln>
                <a:noFill/>
              </a:ln>
              <a:solidFill>
                <a:srgbClr val="326992"/>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566E4741-906C-439D-B043-B10F5375FE0B}"/>
              </a:ext>
            </a:extLst>
          </p:cNvPr>
          <p:cNvSpPr txBox="1"/>
          <p:nvPr/>
        </p:nvSpPr>
        <p:spPr>
          <a:xfrm>
            <a:off x="932994" y="1575696"/>
            <a:ext cx="1061130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326992"/>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326992"/>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BB3A7A87-C6C7-4C21-A5C0-96C67298008A}"/>
              </a:ext>
            </a:extLst>
          </p:cNvPr>
          <p:cNvSpPr txBox="1"/>
          <p:nvPr/>
        </p:nvSpPr>
        <p:spPr>
          <a:xfrm>
            <a:off x="8662892" y="4017634"/>
            <a:ext cx="18623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326992"/>
              </a:solidFill>
              <a:effectLst/>
              <a:uLnTx/>
              <a:uFillTx/>
              <a:latin typeface="Calibri"/>
              <a:ea typeface="+mn-ea"/>
              <a:cs typeface="+mn-cs"/>
            </a:endParaRPr>
          </a:p>
        </p:txBody>
      </p:sp>
      <p:pic>
        <p:nvPicPr>
          <p:cNvPr id="7" name="Picture 6" descr="A picture containing graphical user interface&#10;&#10;Description automatically generated">
            <a:extLst>
              <a:ext uri="{FF2B5EF4-FFF2-40B4-BE49-F238E27FC236}">
                <a16:creationId xmlns:a16="http://schemas.microsoft.com/office/drawing/2014/main" id="{D68C8D44-0D9A-4433-A42F-91A6FA33B4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1683" y="5713054"/>
            <a:ext cx="2550662" cy="1114652"/>
          </a:xfrm>
          <a:prstGeom prst="rect">
            <a:avLst/>
          </a:prstGeom>
        </p:spPr>
      </p:pic>
      <p:pic>
        <p:nvPicPr>
          <p:cNvPr id="3" name="Picture 2"/>
          <p:cNvPicPr>
            <a:picLocks noChangeAspect="1"/>
          </p:cNvPicPr>
          <p:nvPr/>
        </p:nvPicPr>
        <p:blipFill>
          <a:blip r:embed="rId4"/>
          <a:stretch>
            <a:fillRect/>
          </a:stretch>
        </p:blipFill>
        <p:spPr>
          <a:xfrm>
            <a:off x="0" y="-1"/>
            <a:ext cx="5102087" cy="6904717"/>
          </a:xfrm>
          <a:prstGeom prst="rect">
            <a:avLst/>
          </a:prstGeom>
        </p:spPr>
      </p:pic>
    </p:spTree>
    <p:extLst>
      <p:ext uri="{BB962C8B-B14F-4D97-AF65-F5344CB8AC3E}">
        <p14:creationId xmlns:p14="http://schemas.microsoft.com/office/powerpoint/2010/main" val="7139564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83DE510A-6FE3-43E4-955F-41FD95EE18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01683" y="5713054"/>
            <a:ext cx="2550662" cy="1114652"/>
          </a:xfrm>
          <a:prstGeom prst="rect">
            <a:avLst/>
          </a:prstGeom>
        </p:spPr>
      </p:pic>
      <p:sp>
        <p:nvSpPr>
          <p:cNvPr id="4" name="TextBox 3">
            <a:extLst>
              <a:ext uri="{FF2B5EF4-FFF2-40B4-BE49-F238E27FC236}">
                <a16:creationId xmlns:a16="http://schemas.microsoft.com/office/drawing/2014/main" id="{79FAF0BD-840E-4168-A1E9-6A09243BCC10}"/>
              </a:ext>
            </a:extLst>
          </p:cNvPr>
          <p:cNvSpPr txBox="1"/>
          <p:nvPr/>
        </p:nvSpPr>
        <p:spPr>
          <a:xfrm>
            <a:off x="180109" y="290945"/>
            <a:ext cx="8229600" cy="523220"/>
          </a:xfrm>
          <a:prstGeom prst="rect">
            <a:avLst/>
          </a:prstGeom>
          <a:noFill/>
        </p:spPr>
        <p:txBody>
          <a:bodyPr wrap="square" rtlCol="0">
            <a:spAutoFit/>
          </a:bodyPr>
          <a:lstStyle/>
          <a:p>
            <a:r>
              <a:rPr lang="en-GB" sz="2800" b="1" dirty="0"/>
              <a:t>What is looked for to meet the benchmark?</a:t>
            </a:r>
          </a:p>
        </p:txBody>
      </p:sp>
      <p:pic>
        <p:nvPicPr>
          <p:cNvPr id="5" name="Picture 4"/>
          <p:cNvPicPr>
            <a:picLocks noChangeAspect="1"/>
          </p:cNvPicPr>
          <p:nvPr/>
        </p:nvPicPr>
        <p:blipFill>
          <a:blip r:embed="rId3"/>
          <a:stretch>
            <a:fillRect/>
          </a:stretch>
        </p:blipFill>
        <p:spPr>
          <a:xfrm>
            <a:off x="180109" y="814165"/>
            <a:ext cx="8430966" cy="5838426"/>
          </a:xfrm>
          <a:prstGeom prst="rect">
            <a:avLst/>
          </a:prstGeom>
        </p:spPr>
      </p:pic>
    </p:spTree>
    <p:extLst>
      <p:ext uri="{BB962C8B-B14F-4D97-AF65-F5344CB8AC3E}">
        <p14:creationId xmlns:p14="http://schemas.microsoft.com/office/powerpoint/2010/main" val="7492826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5743"/>
            <a:ext cx="10855036" cy="743239"/>
          </a:xfrm>
          <a:solidFill>
            <a:schemeClr val="bg1">
              <a:lumMod val="85000"/>
            </a:schemeClr>
          </a:solidFill>
        </p:spPr>
        <p:txBody>
          <a:bodyPr>
            <a:normAutofit/>
          </a:bodyPr>
          <a:lstStyle/>
          <a:p>
            <a:r>
              <a:rPr lang="en-GB" b="1" dirty="0" smtClean="0"/>
              <a:t>BENCHMARK 3 – SUB BENCHMARK ANALYSIS</a:t>
            </a:r>
            <a:r>
              <a:rPr lang="en-GB" sz="1800" b="1" dirty="0" smtClean="0"/>
              <a:t> </a:t>
            </a:r>
            <a:endParaRPr lang="en-GB" sz="1800" b="1" dirty="0"/>
          </a:p>
        </p:txBody>
      </p:sp>
      <p:graphicFrame>
        <p:nvGraphicFramePr>
          <p:cNvPr id="4" name="Content Placeholder 3"/>
          <p:cNvGraphicFramePr>
            <a:graphicFrameLocks noGrp="1"/>
          </p:cNvGraphicFramePr>
          <p:nvPr>
            <p:ph idx="1"/>
            <p:extLst/>
          </p:nvPr>
        </p:nvGraphicFramePr>
        <p:xfrm>
          <a:off x="557647" y="1687079"/>
          <a:ext cx="10876972" cy="4267200"/>
        </p:xfrm>
        <a:graphic>
          <a:graphicData uri="http://schemas.openxmlformats.org/drawingml/2006/table">
            <a:tbl>
              <a:tblPr firstRow="1" bandRow="1">
                <a:tableStyleId>{5C22544A-7EE6-4342-B048-85BDC9FD1C3A}</a:tableStyleId>
              </a:tblPr>
              <a:tblGrid>
                <a:gridCol w="6304972">
                  <a:extLst>
                    <a:ext uri="{9D8B030D-6E8A-4147-A177-3AD203B41FA5}">
                      <a16:colId xmlns:a16="http://schemas.microsoft.com/office/drawing/2014/main" val="901853179"/>
                    </a:ext>
                  </a:extLst>
                </a:gridCol>
                <a:gridCol w="4572000">
                  <a:extLst>
                    <a:ext uri="{9D8B030D-6E8A-4147-A177-3AD203B41FA5}">
                      <a16:colId xmlns:a16="http://schemas.microsoft.com/office/drawing/2014/main" val="4099957806"/>
                    </a:ext>
                  </a:extLst>
                </a:gridCol>
              </a:tblGrid>
              <a:tr h="625907">
                <a:tc>
                  <a:txBody>
                    <a:bodyPr/>
                    <a:lstStyle/>
                    <a:p>
                      <a:r>
                        <a:rPr lang="en-GB" b="1" dirty="0" smtClean="0"/>
                        <a:t>Sub Benchmark</a:t>
                      </a:r>
                      <a:endParaRPr lang="en-GB" b="1" dirty="0"/>
                    </a:p>
                  </a:txBody>
                  <a:tcPr/>
                </a:tc>
                <a:tc>
                  <a:txBody>
                    <a:bodyPr/>
                    <a:lstStyle/>
                    <a:p>
                      <a:r>
                        <a:rPr lang="en-GB" b="1" dirty="0" smtClean="0"/>
                        <a:t>% schools to achieve                                    (based on most recent Compass updates)</a:t>
                      </a:r>
                      <a:endParaRPr lang="en-GB" b="1" dirty="0"/>
                    </a:p>
                  </a:txBody>
                  <a:tcPr/>
                </a:tc>
                <a:extLst>
                  <a:ext uri="{0D108BD9-81ED-4DB2-BD59-A6C34878D82A}">
                    <a16:rowId xmlns:a16="http://schemas.microsoft.com/office/drawing/2014/main" val="4093236700"/>
                  </a:ext>
                </a:extLst>
              </a:tr>
              <a:tr h="298051">
                <a:tc>
                  <a:txBody>
                    <a:bodyPr/>
                    <a:lstStyle/>
                    <a:p>
                      <a:r>
                        <a:rPr lang="en-GB" sz="1400" b="1" dirty="0" smtClean="0">
                          <a:solidFill>
                            <a:schemeClr val="tx1"/>
                          </a:solidFill>
                        </a:rPr>
                        <a:t>Raises aspirations</a:t>
                      </a:r>
                    </a:p>
                    <a:p>
                      <a:endParaRPr lang="en-GB" sz="1400" b="1" dirty="0">
                        <a:solidFill>
                          <a:schemeClr val="tx1"/>
                        </a:solidFill>
                      </a:endParaRPr>
                    </a:p>
                  </a:txBody>
                  <a:tcPr/>
                </a:tc>
                <a:tc>
                  <a:txBody>
                    <a:bodyPr/>
                    <a:lstStyle/>
                    <a:p>
                      <a:r>
                        <a:rPr lang="en-GB" sz="1400" b="1" dirty="0" smtClean="0">
                          <a:solidFill>
                            <a:schemeClr val="tx1"/>
                          </a:solidFill>
                        </a:rPr>
                        <a:t>95%</a:t>
                      </a:r>
                      <a:endParaRPr lang="en-GB" sz="1400" b="1" dirty="0">
                        <a:solidFill>
                          <a:schemeClr val="tx1"/>
                        </a:solidFill>
                      </a:endParaRPr>
                    </a:p>
                  </a:txBody>
                  <a:tcPr/>
                </a:tc>
                <a:extLst>
                  <a:ext uri="{0D108BD9-81ED-4DB2-BD59-A6C34878D82A}">
                    <a16:rowId xmlns:a16="http://schemas.microsoft.com/office/drawing/2014/main" val="2858487387"/>
                  </a:ext>
                </a:extLst>
              </a:tr>
              <a:tr h="298051">
                <a:tc>
                  <a:txBody>
                    <a:bodyPr/>
                    <a:lstStyle/>
                    <a:p>
                      <a:r>
                        <a:rPr lang="en-GB" sz="1400" b="1" dirty="0" smtClean="0">
                          <a:solidFill>
                            <a:schemeClr val="tx1"/>
                          </a:solidFill>
                        </a:rPr>
                        <a:t>Challenges typical stereotypes</a:t>
                      </a:r>
                    </a:p>
                    <a:p>
                      <a:endParaRPr lang="en-GB" sz="1400" b="1" dirty="0">
                        <a:solidFill>
                          <a:schemeClr val="tx1"/>
                        </a:solidFill>
                      </a:endParaRPr>
                    </a:p>
                  </a:txBody>
                  <a:tcPr/>
                </a:tc>
                <a:tc>
                  <a:txBody>
                    <a:bodyPr/>
                    <a:lstStyle/>
                    <a:p>
                      <a:r>
                        <a:rPr lang="en-GB" sz="1400" b="1" dirty="0" smtClean="0">
                          <a:solidFill>
                            <a:schemeClr val="tx1"/>
                          </a:solidFill>
                        </a:rPr>
                        <a:t>90%</a:t>
                      </a:r>
                      <a:endParaRPr lang="en-GB" sz="1400" b="1" dirty="0">
                        <a:solidFill>
                          <a:schemeClr val="tx1"/>
                        </a:solidFill>
                      </a:endParaRPr>
                    </a:p>
                  </a:txBody>
                  <a:tcPr/>
                </a:tc>
                <a:extLst>
                  <a:ext uri="{0D108BD9-81ED-4DB2-BD59-A6C34878D82A}">
                    <a16:rowId xmlns:a16="http://schemas.microsoft.com/office/drawing/2014/main" val="791971184"/>
                  </a:ext>
                </a:extLst>
              </a:tr>
              <a:tr h="298051">
                <a:tc>
                  <a:txBody>
                    <a:bodyPr/>
                    <a:lstStyle/>
                    <a:p>
                      <a:r>
                        <a:rPr lang="en-GB" sz="1400" b="1" dirty="0" smtClean="0">
                          <a:solidFill>
                            <a:schemeClr val="tx1"/>
                          </a:solidFill>
                        </a:rPr>
                        <a:t>Systematically</a:t>
                      </a:r>
                      <a:r>
                        <a:rPr lang="en-GB" sz="1400" b="1" baseline="0" dirty="0" smtClean="0">
                          <a:solidFill>
                            <a:schemeClr val="tx1"/>
                          </a:solidFill>
                        </a:rPr>
                        <a:t> records students experiences</a:t>
                      </a:r>
                    </a:p>
                    <a:p>
                      <a:endParaRPr lang="en-GB" sz="1400" b="1" dirty="0">
                        <a:solidFill>
                          <a:schemeClr val="tx1"/>
                        </a:solidFill>
                      </a:endParaRPr>
                    </a:p>
                  </a:txBody>
                  <a:tcPr/>
                </a:tc>
                <a:tc>
                  <a:txBody>
                    <a:bodyPr/>
                    <a:lstStyle/>
                    <a:p>
                      <a:r>
                        <a:rPr lang="en-GB" sz="1400" b="1" dirty="0" smtClean="0">
                          <a:solidFill>
                            <a:schemeClr val="tx1"/>
                          </a:solidFill>
                        </a:rPr>
                        <a:t>76%</a:t>
                      </a:r>
                      <a:endParaRPr lang="en-GB" sz="1400" b="1" dirty="0">
                        <a:solidFill>
                          <a:schemeClr val="tx1"/>
                        </a:solidFill>
                      </a:endParaRPr>
                    </a:p>
                  </a:txBody>
                  <a:tcPr/>
                </a:tc>
                <a:extLst>
                  <a:ext uri="{0D108BD9-81ED-4DB2-BD59-A6C34878D82A}">
                    <a16:rowId xmlns:a16="http://schemas.microsoft.com/office/drawing/2014/main" val="690940119"/>
                  </a:ext>
                </a:extLst>
              </a:tr>
              <a:tr h="298051">
                <a:tc>
                  <a:txBody>
                    <a:bodyPr/>
                    <a:lstStyle/>
                    <a:p>
                      <a:r>
                        <a:rPr lang="en-GB" sz="1400" b="1" dirty="0" smtClean="0">
                          <a:solidFill>
                            <a:srgbClr val="FF0000"/>
                          </a:solidFill>
                        </a:rPr>
                        <a:t>Pupils can</a:t>
                      </a:r>
                      <a:r>
                        <a:rPr lang="en-GB" sz="1400" b="1" baseline="0" dirty="0" smtClean="0">
                          <a:solidFill>
                            <a:srgbClr val="FF0000"/>
                          </a:solidFill>
                        </a:rPr>
                        <a:t> access information about experiences</a:t>
                      </a:r>
                    </a:p>
                    <a:p>
                      <a:endParaRPr lang="en-GB" sz="1400" b="1" dirty="0">
                        <a:solidFill>
                          <a:srgbClr val="FF0000"/>
                        </a:solidFill>
                      </a:endParaRPr>
                    </a:p>
                  </a:txBody>
                  <a:tcPr/>
                </a:tc>
                <a:tc>
                  <a:txBody>
                    <a:bodyPr/>
                    <a:lstStyle/>
                    <a:p>
                      <a:r>
                        <a:rPr lang="en-GB" sz="1400" b="1" dirty="0" smtClean="0">
                          <a:solidFill>
                            <a:srgbClr val="FF0000"/>
                          </a:solidFill>
                        </a:rPr>
                        <a:t>64%</a:t>
                      </a:r>
                      <a:endParaRPr lang="en-GB" sz="1400" b="1" dirty="0">
                        <a:solidFill>
                          <a:srgbClr val="FF0000"/>
                        </a:solidFill>
                      </a:endParaRPr>
                    </a:p>
                  </a:txBody>
                  <a:tcPr/>
                </a:tc>
                <a:extLst>
                  <a:ext uri="{0D108BD9-81ED-4DB2-BD59-A6C34878D82A}">
                    <a16:rowId xmlns:a16="http://schemas.microsoft.com/office/drawing/2014/main" val="3161473063"/>
                  </a:ext>
                </a:extLst>
              </a:tr>
              <a:tr h="298051">
                <a:tc>
                  <a:txBody>
                    <a:bodyPr/>
                    <a:lstStyle/>
                    <a:p>
                      <a:r>
                        <a:rPr lang="en-GB" sz="1400" b="1" dirty="0" smtClean="0">
                          <a:solidFill>
                            <a:srgbClr val="FF0000"/>
                          </a:solidFill>
                        </a:rPr>
                        <a:t>Collects</a:t>
                      </a:r>
                      <a:r>
                        <a:rPr lang="en-GB" sz="1400" b="1" baseline="0" dirty="0" smtClean="0">
                          <a:solidFill>
                            <a:srgbClr val="FF0000"/>
                          </a:solidFill>
                        </a:rPr>
                        <a:t> and maintains data for up to 3 years….</a:t>
                      </a:r>
                    </a:p>
                    <a:p>
                      <a:endParaRPr lang="en-GB" sz="1400" b="1" dirty="0">
                        <a:solidFill>
                          <a:srgbClr val="FF0000"/>
                        </a:solidFill>
                      </a:endParaRPr>
                    </a:p>
                  </a:txBody>
                  <a:tcPr/>
                </a:tc>
                <a:tc>
                  <a:txBody>
                    <a:bodyPr/>
                    <a:lstStyle/>
                    <a:p>
                      <a:r>
                        <a:rPr lang="en-GB" sz="1400" b="1" dirty="0" smtClean="0">
                          <a:solidFill>
                            <a:srgbClr val="FF0000"/>
                          </a:solidFill>
                        </a:rPr>
                        <a:t>60%</a:t>
                      </a:r>
                      <a:endParaRPr lang="en-GB" sz="1400" b="1" dirty="0">
                        <a:solidFill>
                          <a:srgbClr val="FF0000"/>
                        </a:solidFill>
                      </a:endParaRPr>
                    </a:p>
                  </a:txBody>
                  <a:tcPr/>
                </a:tc>
                <a:extLst>
                  <a:ext uri="{0D108BD9-81ED-4DB2-BD59-A6C34878D82A}">
                    <a16:rowId xmlns:a16="http://schemas.microsoft.com/office/drawing/2014/main" val="3296353089"/>
                  </a:ext>
                </a:extLst>
              </a:tr>
              <a:tr h="298051">
                <a:tc>
                  <a:txBody>
                    <a:bodyPr/>
                    <a:lstStyle/>
                    <a:p>
                      <a:r>
                        <a:rPr lang="en-GB" sz="1400" b="1" dirty="0" smtClean="0">
                          <a:solidFill>
                            <a:schemeClr val="tx1"/>
                          </a:solidFill>
                        </a:rPr>
                        <a:t>Shares data</a:t>
                      </a:r>
                      <a:r>
                        <a:rPr lang="en-GB" sz="1400" b="1" baseline="0" dirty="0" smtClean="0">
                          <a:solidFill>
                            <a:schemeClr val="tx1"/>
                          </a:solidFill>
                        </a:rPr>
                        <a:t> with Local Authority</a:t>
                      </a:r>
                    </a:p>
                    <a:p>
                      <a:endParaRPr lang="en-GB" sz="1400" b="1" dirty="0">
                        <a:solidFill>
                          <a:schemeClr val="tx1"/>
                        </a:solidFill>
                      </a:endParaRPr>
                    </a:p>
                  </a:txBody>
                  <a:tcPr/>
                </a:tc>
                <a:tc>
                  <a:txBody>
                    <a:bodyPr/>
                    <a:lstStyle/>
                    <a:p>
                      <a:r>
                        <a:rPr lang="en-GB" sz="1400" b="1" dirty="0" smtClean="0">
                          <a:solidFill>
                            <a:schemeClr val="tx1"/>
                          </a:solidFill>
                        </a:rPr>
                        <a:t>97%</a:t>
                      </a:r>
                      <a:endParaRPr lang="en-GB" sz="1400" b="1" dirty="0">
                        <a:solidFill>
                          <a:schemeClr val="tx1"/>
                        </a:solidFill>
                      </a:endParaRPr>
                    </a:p>
                  </a:txBody>
                  <a:tcPr/>
                </a:tc>
                <a:extLst>
                  <a:ext uri="{0D108BD9-81ED-4DB2-BD59-A6C34878D82A}">
                    <a16:rowId xmlns:a16="http://schemas.microsoft.com/office/drawing/2014/main" val="4145962549"/>
                  </a:ext>
                </a:extLst>
              </a:tr>
              <a:tr h="298051">
                <a:tc>
                  <a:txBody>
                    <a:bodyPr/>
                    <a:lstStyle/>
                    <a:p>
                      <a:r>
                        <a:rPr lang="en-GB" sz="1400" b="1" dirty="0" smtClean="0">
                          <a:solidFill>
                            <a:schemeClr val="tx1"/>
                          </a:solidFill>
                        </a:rPr>
                        <a:t>Provides</a:t>
                      </a:r>
                      <a:r>
                        <a:rPr lang="en-GB" sz="1400" b="1" baseline="0" dirty="0" smtClean="0">
                          <a:solidFill>
                            <a:schemeClr val="tx1"/>
                          </a:solidFill>
                        </a:rPr>
                        <a:t> bespoke provision for all students, including those with SEN</a:t>
                      </a:r>
                    </a:p>
                    <a:p>
                      <a:endParaRPr lang="en-GB" sz="1400" b="1" dirty="0">
                        <a:solidFill>
                          <a:schemeClr val="tx1"/>
                        </a:solidFill>
                      </a:endParaRPr>
                    </a:p>
                  </a:txBody>
                  <a:tcPr/>
                </a:tc>
                <a:tc>
                  <a:txBody>
                    <a:bodyPr/>
                    <a:lstStyle/>
                    <a:p>
                      <a:r>
                        <a:rPr lang="en-GB" sz="1400" b="1" dirty="0" smtClean="0">
                          <a:solidFill>
                            <a:schemeClr val="tx1"/>
                          </a:solidFill>
                        </a:rPr>
                        <a:t>96%</a:t>
                      </a:r>
                      <a:endParaRPr lang="en-GB" sz="1400" b="1" dirty="0">
                        <a:solidFill>
                          <a:schemeClr val="tx1"/>
                        </a:solidFill>
                      </a:endParaRPr>
                    </a:p>
                  </a:txBody>
                  <a:tcPr/>
                </a:tc>
                <a:extLst>
                  <a:ext uri="{0D108BD9-81ED-4DB2-BD59-A6C34878D82A}">
                    <a16:rowId xmlns:a16="http://schemas.microsoft.com/office/drawing/2014/main" val="98519121"/>
                  </a:ext>
                </a:extLst>
              </a:tr>
            </a:tbl>
          </a:graphicData>
        </a:graphic>
      </p:graphicFrame>
    </p:spTree>
    <p:extLst>
      <p:ext uri="{BB962C8B-B14F-4D97-AF65-F5344CB8AC3E}">
        <p14:creationId xmlns:p14="http://schemas.microsoft.com/office/powerpoint/2010/main" val="4620351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FAE26B-B64E-4C0C-804A-C007EF627DC6}"/>
              </a:ext>
            </a:extLst>
          </p:cNvPr>
          <p:cNvSpPr/>
          <p:nvPr/>
        </p:nvSpPr>
        <p:spPr>
          <a:xfrm>
            <a:off x="7832650" y="1126728"/>
            <a:ext cx="290623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70C0"/>
                </a:solidFill>
                <a:effectLst/>
                <a:uLnTx/>
                <a:uFillTx/>
                <a:latin typeface="Calibri" panose="020F0502020204030204"/>
                <a:ea typeface="+mn-ea"/>
                <a:cs typeface="+mn-cs"/>
                <a:hlinkClick r:id="rId3">
                  <a:extLst>
                    <a:ext uri="{A12FA001-AC4F-418D-AE19-62706E023703}">
                      <ahyp:hlinkClr xmlns="" xmlns:ahyp="http://schemas.microsoft.com/office/drawing/2018/hyperlinkcolor" val="tx"/>
                    </a:ext>
                  </a:extLst>
                </a:hlinkClick>
              </a:rPr>
              <a:t>https://www.hopinto.co.uk/explore-careers/webinars/virtual-employer-encounters/</a:t>
            </a:r>
            <a:r>
              <a:rPr kumimoji="0" lang="en-GB" sz="1200" b="0" i="0" u="none" strike="noStrike" kern="1200" cap="none" spc="0" normalizeH="0" baseline="0" noProof="0" dirty="0">
                <a:ln>
                  <a:noFill/>
                </a:ln>
                <a:solidFill>
                  <a:srgbClr val="0070C0"/>
                </a:solidFill>
                <a:effectLst/>
                <a:uLnTx/>
                <a:uFillTx/>
                <a:latin typeface="Calibri" panose="020F0502020204030204"/>
                <a:ea typeface="+mn-ea"/>
                <a:cs typeface="+mn-cs"/>
              </a:rPr>
              <a:t> </a:t>
            </a:r>
          </a:p>
        </p:txBody>
      </p:sp>
      <p:pic>
        <p:nvPicPr>
          <p:cNvPr id="8" name="Picture 7"/>
          <p:cNvPicPr>
            <a:picLocks noChangeAspect="1"/>
          </p:cNvPicPr>
          <p:nvPr/>
        </p:nvPicPr>
        <p:blipFill>
          <a:blip r:embed="rId4"/>
          <a:stretch>
            <a:fillRect/>
          </a:stretch>
        </p:blipFill>
        <p:spPr>
          <a:xfrm>
            <a:off x="9481720" y="6125736"/>
            <a:ext cx="2629035" cy="647733"/>
          </a:xfrm>
          <a:prstGeom prst="rect">
            <a:avLst/>
          </a:prstGeom>
        </p:spPr>
      </p:pic>
      <p:pic>
        <p:nvPicPr>
          <p:cNvPr id="3" name="Picture 2"/>
          <p:cNvPicPr>
            <a:picLocks noChangeAspect="1"/>
          </p:cNvPicPr>
          <p:nvPr/>
        </p:nvPicPr>
        <p:blipFill>
          <a:blip r:embed="rId5"/>
          <a:stretch>
            <a:fillRect/>
          </a:stretch>
        </p:blipFill>
        <p:spPr>
          <a:xfrm>
            <a:off x="100858" y="0"/>
            <a:ext cx="3873699" cy="3314870"/>
          </a:xfrm>
          <a:prstGeom prst="rect">
            <a:avLst/>
          </a:prstGeom>
        </p:spPr>
      </p:pic>
      <p:pic>
        <p:nvPicPr>
          <p:cNvPr id="4" name="Picture 3"/>
          <p:cNvPicPr>
            <a:picLocks noChangeAspect="1"/>
          </p:cNvPicPr>
          <p:nvPr/>
        </p:nvPicPr>
        <p:blipFill>
          <a:blip r:embed="rId6"/>
          <a:stretch>
            <a:fillRect/>
          </a:stretch>
        </p:blipFill>
        <p:spPr>
          <a:xfrm>
            <a:off x="4236350" y="1657435"/>
            <a:ext cx="7874405" cy="4367894"/>
          </a:xfrm>
          <a:prstGeom prst="rect">
            <a:avLst/>
          </a:prstGeom>
        </p:spPr>
      </p:pic>
    </p:spTree>
    <p:extLst>
      <p:ext uri="{BB962C8B-B14F-4D97-AF65-F5344CB8AC3E}">
        <p14:creationId xmlns:p14="http://schemas.microsoft.com/office/powerpoint/2010/main" val="23456912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374A22B-69F2-124A-B4CC-7B68700666F4}"/>
              </a:ext>
            </a:extLst>
          </p:cNvPr>
          <p:cNvPicPr>
            <a:picLocks noChangeAspect="1"/>
          </p:cNvPicPr>
          <p:nvPr/>
        </p:nvPicPr>
        <p:blipFill rotWithShape="1">
          <a:blip r:embed="rId3" cstate="screen">
            <a:alphaModFix amt="30000"/>
            <a:extLst>
              <a:ext uri="{28A0092B-C50C-407E-A947-70E740481C1C}">
                <a14:useLocalDpi xmlns:a14="http://schemas.microsoft.com/office/drawing/2010/main"/>
              </a:ext>
            </a:extLst>
          </a:blip>
          <a:srcRect/>
          <a:stretch/>
        </p:blipFill>
        <p:spPr>
          <a:xfrm>
            <a:off x="6788151" y="2090552"/>
            <a:ext cx="5389931" cy="4762686"/>
          </a:xfrm>
          <a:prstGeom prst="rect">
            <a:avLst/>
          </a:prstGeom>
        </p:spPr>
      </p:pic>
      <p:sp>
        <p:nvSpPr>
          <p:cNvPr id="14" name="object 2">
            <a:extLst>
              <a:ext uri="{FF2B5EF4-FFF2-40B4-BE49-F238E27FC236}">
                <a16:creationId xmlns:a16="http://schemas.microsoft.com/office/drawing/2014/main" id="{FFCFAA1C-73E3-EE47-AA67-7275DFD38477}"/>
              </a:ext>
            </a:extLst>
          </p:cNvPr>
          <p:cNvSpPr/>
          <p:nvPr/>
        </p:nvSpPr>
        <p:spPr>
          <a:xfrm>
            <a:off x="-133350" y="14530"/>
            <a:ext cx="6779259" cy="6848475"/>
          </a:xfrm>
          <a:custGeom>
            <a:avLst/>
            <a:gdLst/>
            <a:ahLst/>
            <a:cxnLst/>
            <a:rect l="l" t="t" r="r" b="b"/>
            <a:pathLst>
              <a:path w="11403330" h="11308715">
                <a:moveTo>
                  <a:pt x="0" y="11308556"/>
                </a:moveTo>
                <a:lnTo>
                  <a:pt x="11402794" y="11308556"/>
                </a:lnTo>
                <a:lnTo>
                  <a:pt x="11402794" y="0"/>
                </a:lnTo>
                <a:lnTo>
                  <a:pt x="0" y="0"/>
                </a:lnTo>
                <a:lnTo>
                  <a:pt x="0" y="11308556"/>
                </a:lnTo>
                <a:close/>
              </a:path>
            </a:pathLst>
          </a:custGeom>
          <a:solidFill>
            <a:schemeClr val="accent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91" b="0" i="0" u="none" strike="noStrike" kern="1200" cap="none" spc="0" normalizeH="0" baseline="0" noProof="0" dirty="0">
              <a:ln>
                <a:noFill/>
              </a:ln>
              <a:solidFill>
                <a:srgbClr val="E1E4E1"/>
              </a:solidFill>
              <a:effectLst/>
              <a:uLnTx/>
              <a:uFillTx/>
              <a:latin typeface="Calibri"/>
              <a:ea typeface="+mn-ea"/>
              <a:cs typeface="+mn-cs"/>
            </a:endParaRPr>
          </a:p>
        </p:txBody>
      </p:sp>
      <p:sp>
        <p:nvSpPr>
          <p:cNvPr id="15" name="object 7">
            <a:extLst>
              <a:ext uri="{FF2B5EF4-FFF2-40B4-BE49-F238E27FC236}">
                <a16:creationId xmlns:a16="http://schemas.microsoft.com/office/drawing/2014/main" id="{46400629-7554-9048-BE9E-750D78F8C76F}"/>
              </a:ext>
            </a:extLst>
          </p:cNvPr>
          <p:cNvSpPr txBox="1">
            <a:spLocks/>
          </p:cNvSpPr>
          <p:nvPr/>
        </p:nvSpPr>
        <p:spPr>
          <a:xfrm>
            <a:off x="301152" y="527121"/>
            <a:ext cx="6152159" cy="6357385"/>
          </a:xfrm>
          <a:prstGeom prst="rect">
            <a:avLst/>
          </a:prstGeom>
        </p:spPr>
        <p:txBody>
          <a:bodyPr vert="horz" wrap="square" lIns="0" tIns="7306" rIns="0" bIns="0" rtlCol="0">
            <a:spAutoFit/>
          </a:bodyPr>
          <a:lstStyle>
            <a:lvl1pPr>
              <a:defRPr>
                <a:latin typeface="+mj-lt"/>
                <a:ea typeface="+mj-ea"/>
                <a:cs typeface="+mj-cs"/>
              </a:defRPr>
            </a:lvl1pPr>
          </a:lstStyle>
          <a:p>
            <a:pPr marL="7691" marR="0" lvl="0" indent="0" algn="l" defTabSz="685800" rtl="0" eaLnBrk="1" fontAlgn="auto" latinLnBrk="0" hangingPunct="1">
              <a:lnSpc>
                <a:spcPct val="100000"/>
              </a:lnSpc>
              <a:spcBef>
                <a:spcPts val="58"/>
              </a:spcBef>
              <a:spcAft>
                <a:spcPts val="0"/>
              </a:spcAft>
              <a:buClrTx/>
              <a:buSzTx/>
              <a:buFontTx/>
              <a:buNone/>
              <a:tabLst/>
              <a:defRPr/>
            </a:pPr>
            <a:r>
              <a:rPr kumimoji="0" lang="en-GB" sz="2700" b="1" i="0" u="none" strike="noStrike" kern="1200" cap="none" spc="-11" normalizeH="0" baseline="0" noProof="0" dirty="0">
                <a:ln>
                  <a:noFill/>
                </a:ln>
                <a:solidFill>
                  <a:srgbClr val="FEFFFE"/>
                </a:solidFill>
                <a:effectLst/>
                <a:uLnTx/>
                <a:uFillTx/>
                <a:latin typeface="Lato" panose="020F0502020204030203" pitchFamily="34" charset="0"/>
                <a:ea typeface="Lato" panose="020F0502020204030203" pitchFamily="34" charset="0"/>
                <a:cs typeface="Lato" panose="020F0502020204030203" pitchFamily="34" charset="0"/>
              </a:rPr>
              <a:t>Aims of this session:</a:t>
            </a:r>
          </a:p>
          <a:p>
            <a:pPr marL="7691" marR="0" lvl="0" algn="l" defTabSz="685800" rtl="0" eaLnBrk="1" fontAlgn="auto" latinLnBrk="0" hangingPunct="1">
              <a:lnSpc>
                <a:spcPct val="100000"/>
              </a:lnSpc>
              <a:spcBef>
                <a:spcPts val="58"/>
              </a:spcBef>
              <a:spcAft>
                <a:spcPts val="0"/>
              </a:spcAft>
              <a:buClrTx/>
              <a:buSzTx/>
              <a:tabLst/>
              <a:defRPr/>
            </a:pPr>
            <a:endParaRPr kumimoji="0" lang="en-GB" sz="2400" b="1" i="0" u="none" strike="noStrike" kern="0" cap="none" spc="-11" normalizeH="0" baseline="0" noProof="0" dirty="0">
              <a:ln>
                <a:noFill/>
              </a:ln>
              <a:solidFill>
                <a:srgbClr val="FEFFFE"/>
              </a:solidFill>
              <a:effectLst/>
              <a:uLnTx/>
              <a:uFillTx/>
              <a:latin typeface="Lato" panose="020F0502020204030203" pitchFamily="34" charset="0"/>
              <a:ea typeface="Lato" panose="020F0502020204030203" pitchFamily="34" charset="0"/>
              <a:cs typeface="Lato" panose="020F0502020204030203" pitchFamily="34" charset="0"/>
            </a:endParaRPr>
          </a:p>
          <a:p>
            <a:pPr marL="342900" lvl="0" indent="-342900">
              <a:buFont typeface="Arial" panose="020B0604020202020204" pitchFamily="34" charset="0"/>
              <a:buChar char="•"/>
            </a:pPr>
            <a:r>
              <a:rPr lang="en-GB" sz="2400" dirty="0">
                <a:solidFill>
                  <a:schemeClr val="bg1"/>
                </a:solidFill>
              </a:rPr>
              <a:t>CAREERS LEADERS AND </a:t>
            </a:r>
            <a:r>
              <a:rPr lang="en-GB" sz="2400" dirty="0" smtClean="0">
                <a:solidFill>
                  <a:schemeClr val="bg1"/>
                </a:solidFill>
              </a:rPr>
              <a:t>EAs </a:t>
            </a:r>
            <a:r>
              <a:rPr lang="en-GB" sz="2400" dirty="0">
                <a:solidFill>
                  <a:schemeClr val="bg1"/>
                </a:solidFill>
              </a:rPr>
              <a:t>WILL GAIN A BETTER UNDERSTANDING OF </a:t>
            </a:r>
            <a:r>
              <a:rPr lang="en-GB" sz="2400" dirty="0" smtClean="0">
                <a:solidFill>
                  <a:schemeClr val="bg1"/>
                </a:solidFill>
              </a:rPr>
              <a:t>GATSBY BENCHMARKS 1&amp;3 &amp; HELP ON HOW TO IMPLEMENT THESE BENCHMARKS</a:t>
            </a:r>
            <a:endParaRPr lang="en-GB" sz="2400" dirty="0">
              <a:solidFill>
                <a:schemeClr val="bg1"/>
              </a:solidFill>
            </a:endParaRPr>
          </a:p>
          <a:p>
            <a:pPr lvl="0"/>
            <a:endParaRPr lang="en-GB" sz="2400" dirty="0">
              <a:solidFill>
                <a:schemeClr val="bg1"/>
              </a:solidFill>
            </a:endParaRPr>
          </a:p>
          <a:p>
            <a:pPr marL="342900" indent="-342900">
              <a:buFont typeface="Arial" panose="020B0604020202020204" pitchFamily="34" charset="0"/>
              <a:buChar char="•"/>
            </a:pPr>
            <a:r>
              <a:rPr lang="en-US" sz="2400" dirty="0">
                <a:solidFill>
                  <a:schemeClr val="bg1"/>
                </a:solidFill>
              </a:rPr>
              <a:t>CAREERS LEADERS AND </a:t>
            </a:r>
            <a:r>
              <a:rPr lang="en-US" sz="2400" dirty="0" smtClean="0">
                <a:solidFill>
                  <a:schemeClr val="bg1"/>
                </a:solidFill>
              </a:rPr>
              <a:t>EAs </a:t>
            </a:r>
            <a:r>
              <a:rPr lang="en-US" sz="2400" dirty="0">
                <a:solidFill>
                  <a:schemeClr val="bg1"/>
                </a:solidFill>
              </a:rPr>
              <a:t>WILL FIND OUT HOW </a:t>
            </a:r>
            <a:r>
              <a:rPr lang="en-US" sz="2400" dirty="0" smtClean="0">
                <a:solidFill>
                  <a:schemeClr val="bg1"/>
                </a:solidFill>
              </a:rPr>
              <a:t>THE QUALITY IN CAREERS STANDARD CAN HELP THEM WITH THEIR CAREERS PROGRAMME &amp; GATSBY BENCHMARKS</a:t>
            </a:r>
          </a:p>
          <a:p>
            <a:pPr marL="342900" indent="-342900">
              <a:buFont typeface="Arial" panose="020B0604020202020204" pitchFamily="34" charset="0"/>
              <a:buChar char="•"/>
            </a:pPr>
            <a:endParaRPr lang="en-GB" sz="2400" dirty="0">
              <a:solidFill>
                <a:schemeClr val="bg1"/>
              </a:solidFill>
            </a:endParaRPr>
          </a:p>
          <a:p>
            <a:pPr marL="342900" lvl="0" indent="-342900">
              <a:buFont typeface="Arial" panose="020B0604020202020204" pitchFamily="34" charset="0"/>
              <a:buChar char="•"/>
            </a:pPr>
            <a:r>
              <a:rPr lang="en-GB" sz="2400" dirty="0" smtClean="0">
                <a:solidFill>
                  <a:schemeClr val="bg1"/>
                </a:solidFill>
              </a:rPr>
              <a:t>CAREERS LEADERS AND EAs WILL HEAR BEST PRACTICE FROM CAREERS LEADERS TO HELP INFORM THEIR PRACTICE</a:t>
            </a:r>
            <a:endParaRPr lang="en-GB" sz="2400" dirty="0">
              <a:solidFill>
                <a:schemeClr val="bg1"/>
              </a:solidFill>
            </a:endParaRPr>
          </a:p>
          <a:p>
            <a:pPr marL="342900" lvl="0" indent="-342900">
              <a:buFont typeface="Arial" panose="020B0604020202020204" pitchFamily="34" charset="0"/>
              <a:buChar char="•"/>
            </a:pPr>
            <a:endParaRPr lang="en-US" sz="2400" dirty="0">
              <a:solidFill>
                <a:schemeClr val="bg1"/>
              </a:solidFill>
            </a:endParaRPr>
          </a:p>
          <a:p>
            <a:pPr marL="7691" marR="0" lvl="0" indent="0" algn="l" defTabSz="685800" rtl="0" eaLnBrk="1" fontAlgn="auto" latinLnBrk="0" hangingPunct="1">
              <a:lnSpc>
                <a:spcPct val="100000"/>
              </a:lnSpc>
              <a:spcBef>
                <a:spcPts val="58"/>
              </a:spcBef>
              <a:spcAft>
                <a:spcPts val="0"/>
              </a:spcAft>
              <a:buClrTx/>
              <a:buSzTx/>
              <a:buFontTx/>
              <a:buNone/>
              <a:tabLst/>
              <a:defRPr/>
            </a:pPr>
            <a:endParaRPr kumimoji="0" lang="en-GB" sz="2397" b="1" i="0" u="none" strike="noStrike" kern="0" cap="none" spc="-6" normalizeH="0" baseline="0" noProof="0" dirty="0">
              <a:ln>
                <a:noFill/>
              </a:ln>
              <a:solidFill>
                <a:srgbClr val="FEFFFE"/>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6" name="object 4">
            <a:extLst>
              <a:ext uri="{FF2B5EF4-FFF2-40B4-BE49-F238E27FC236}">
                <a16:creationId xmlns:a16="http://schemas.microsoft.com/office/drawing/2014/main" id="{29A2913B-C0F3-1247-BA3B-D7C736D35701}"/>
              </a:ext>
            </a:extLst>
          </p:cNvPr>
          <p:cNvSpPr txBox="1"/>
          <p:nvPr/>
        </p:nvSpPr>
        <p:spPr>
          <a:xfrm>
            <a:off x="665892" y="1993706"/>
            <a:ext cx="5422681" cy="106443"/>
          </a:xfrm>
          <a:prstGeom prst="rect">
            <a:avLst/>
          </a:prstGeom>
        </p:spPr>
        <p:txBody>
          <a:bodyPr vert="horz" wrap="square" lIns="0" tIns="7306" rIns="0" bIns="0" rtlCol="0">
            <a:spAutoFit/>
          </a:bodyPr>
          <a:lstStyle/>
          <a:p>
            <a:pPr marL="7691" marR="3077" lvl="0" indent="0" algn="l" defTabSz="685800" rtl="0" eaLnBrk="1" fontAlgn="auto" latinLnBrk="0" hangingPunct="1">
              <a:lnSpc>
                <a:spcPct val="118200"/>
              </a:lnSpc>
              <a:spcBef>
                <a:spcPts val="58"/>
              </a:spcBef>
              <a:spcAft>
                <a:spcPts val="0"/>
              </a:spcAft>
              <a:buClrTx/>
              <a:buSzTx/>
              <a:buFontTx/>
              <a:buNone/>
              <a:tabLst>
                <a:tab pos="140355" algn="l"/>
              </a:tabLst>
              <a:defRPr/>
            </a:pPr>
            <a:r>
              <a:rPr kumimoji="0" lang="en-GB" sz="599" b="0" i="0" u="none" strike="noStrike" kern="1200" cap="none" spc="6" normalizeH="0" baseline="0" noProof="0" dirty="0">
                <a:ln>
                  <a:noFill/>
                </a:ln>
                <a:solidFill>
                  <a:srgbClr val="FEFFFE"/>
                </a:solidFill>
                <a:effectLst/>
                <a:uLnTx/>
                <a:uFillTx/>
                <a:latin typeface="Lato"/>
                <a:ea typeface="+mn-ea"/>
                <a:cs typeface="Lato"/>
              </a:rPr>
              <a:t> </a:t>
            </a:r>
          </a:p>
        </p:txBody>
      </p:sp>
      <p:pic>
        <p:nvPicPr>
          <p:cNvPr id="17" name="Picture 16">
            <a:extLst>
              <a:ext uri="{FF2B5EF4-FFF2-40B4-BE49-F238E27FC236}">
                <a16:creationId xmlns:a16="http://schemas.microsoft.com/office/drawing/2014/main" id="{27F18B96-8C1A-2943-8EE8-B5823E7581A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87727" y="1624381"/>
            <a:ext cx="5389931" cy="5448644"/>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8D315393-31A8-4231-990E-A47E1EB84F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8519" y="721085"/>
            <a:ext cx="1678935" cy="733703"/>
          </a:xfrm>
          <a:prstGeom prst="rect">
            <a:avLst/>
          </a:prstGeom>
        </p:spPr>
      </p:pic>
    </p:spTree>
    <p:extLst>
      <p:ext uri="{BB962C8B-B14F-4D97-AF65-F5344CB8AC3E}">
        <p14:creationId xmlns:p14="http://schemas.microsoft.com/office/powerpoint/2010/main" val="6985334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FAE26B-B64E-4C0C-804A-C007EF627DC6}"/>
              </a:ext>
            </a:extLst>
          </p:cNvPr>
          <p:cNvSpPr/>
          <p:nvPr/>
        </p:nvSpPr>
        <p:spPr>
          <a:xfrm>
            <a:off x="7832650" y="1126728"/>
            <a:ext cx="290623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70C0"/>
                </a:solidFill>
                <a:effectLst/>
                <a:uLnTx/>
                <a:uFillTx/>
                <a:latin typeface="Calibri" panose="020F0502020204030204"/>
                <a:ea typeface="+mn-ea"/>
                <a:cs typeface="+mn-cs"/>
                <a:hlinkClick r:id="rId3">
                  <a:extLst>
                    <a:ext uri="{A12FA001-AC4F-418D-AE19-62706E023703}">
                      <ahyp:hlinkClr xmlns="" xmlns:ahyp="http://schemas.microsoft.com/office/drawing/2018/hyperlinkcolor" val="tx"/>
                    </a:ext>
                  </a:extLst>
                </a:hlinkClick>
              </a:rPr>
              <a:t>https://www.hopinto.co.uk/explore-careers/webinars/virtual-employer-encounters/</a:t>
            </a:r>
            <a:r>
              <a:rPr kumimoji="0" lang="en-GB" sz="1200" b="0" i="0" u="none" strike="noStrike" kern="1200" cap="none" spc="0" normalizeH="0" baseline="0" noProof="0" dirty="0">
                <a:ln>
                  <a:noFill/>
                </a:ln>
                <a:solidFill>
                  <a:srgbClr val="0070C0"/>
                </a:solidFill>
                <a:effectLst/>
                <a:uLnTx/>
                <a:uFillTx/>
                <a:latin typeface="Calibri" panose="020F0502020204030204"/>
                <a:ea typeface="+mn-ea"/>
                <a:cs typeface="+mn-cs"/>
              </a:rPr>
              <a:t> </a:t>
            </a:r>
          </a:p>
        </p:txBody>
      </p:sp>
      <p:pic>
        <p:nvPicPr>
          <p:cNvPr id="8" name="Picture 7"/>
          <p:cNvPicPr>
            <a:picLocks noChangeAspect="1"/>
          </p:cNvPicPr>
          <p:nvPr/>
        </p:nvPicPr>
        <p:blipFill>
          <a:blip r:embed="rId4"/>
          <a:stretch>
            <a:fillRect/>
          </a:stretch>
        </p:blipFill>
        <p:spPr>
          <a:xfrm>
            <a:off x="9481720" y="6125736"/>
            <a:ext cx="2629035" cy="647733"/>
          </a:xfrm>
          <a:prstGeom prst="rect">
            <a:avLst/>
          </a:prstGeom>
        </p:spPr>
      </p:pic>
      <p:pic>
        <p:nvPicPr>
          <p:cNvPr id="3" name="Picture 2"/>
          <p:cNvPicPr>
            <a:picLocks noChangeAspect="1"/>
          </p:cNvPicPr>
          <p:nvPr/>
        </p:nvPicPr>
        <p:blipFill>
          <a:blip r:embed="rId5"/>
          <a:stretch>
            <a:fillRect/>
          </a:stretch>
        </p:blipFill>
        <p:spPr>
          <a:xfrm>
            <a:off x="226968" y="419895"/>
            <a:ext cx="9153338" cy="5272252"/>
          </a:xfrm>
          <a:prstGeom prst="rect">
            <a:avLst/>
          </a:prstGeom>
        </p:spPr>
      </p:pic>
    </p:spTree>
    <p:extLst>
      <p:ext uri="{BB962C8B-B14F-4D97-AF65-F5344CB8AC3E}">
        <p14:creationId xmlns:p14="http://schemas.microsoft.com/office/powerpoint/2010/main" val="20276823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B02D2-05AE-4533-A5A6-61FD665F2127}"/>
              </a:ext>
            </a:extLst>
          </p:cNvPr>
          <p:cNvSpPr>
            <a:spLocks noGrp="1"/>
          </p:cNvSpPr>
          <p:nvPr>
            <p:ph type="title"/>
          </p:nvPr>
        </p:nvSpPr>
        <p:spPr/>
        <p:txBody>
          <a:bodyPr/>
          <a:lstStyle/>
          <a:p>
            <a:endParaRPr lang="en-GB" dirty="0"/>
          </a:p>
        </p:txBody>
      </p:sp>
      <p:pic>
        <p:nvPicPr>
          <p:cNvPr id="5" name="Picture 4" descr="A picture containing graphical user interface&#10;&#10;Description automatically generated">
            <a:extLst>
              <a:ext uri="{FF2B5EF4-FFF2-40B4-BE49-F238E27FC236}">
                <a16:creationId xmlns:a16="http://schemas.microsoft.com/office/drawing/2014/main" id="{6D204609-87D5-45BD-AAC1-9F4F6D80C7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4198" y="263237"/>
            <a:ext cx="2383818" cy="1041740"/>
          </a:xfrm>
          <a:prstGeom prst="rect">
            <a:avLst/>
          </a:prstGeom>
        </p:spPr>
      </p:pic>
      <p:pic>
        <p:nvPicPr>
          <p:cNvPr id="4" name="Picture 3"/>
          <p:cNvPicPr>
            <a:picLocks noChangeAspect="1"/>
          </p:cNvPicPr>
          <p:nvPr/>
        </p:nvPicPr>
        <p:blipFill>
          <a:blip r:embed="rId4"/>
          <a:stretch>
            <a:fillRect/>
          </a:stretch>
        </p:blipFill>
        <p:spPr>
          <a:xfrm>
            <a:off x="0" y="392575"/>
            <a:ext cx="6540836" cy="4159464"/>
          </a:xfrm>
          <a:prstGeom prst="rect">
            <a:avLst/>
          </a:prstGeom>
        </p:spPr>
      </p:pic>
      <p:pic>
        <p:nvPicPr>
          <p:cNvPr id="6" name="Picture 5"/>
          <p:cNvPicPr>
            <a:picLocks noChangeAspect="1"/>
          </p:cNvPicPr>
          <p:nvPr/>
        </p:nvPicPr>
        <p:blipFill>
          <a:blip r:embed="rId5"/>
          <a:stretch>
            <a:fillRect/>
          </a:stretch>
        </p:blipFill>
        <p:spPr>
          <a:xfrm>
            <a:off x="6540836" y="263237"/>
            <a:ext cx="3650086" cy="6535989"/>
          </a:xfrm>
          <a:prstGeom prst="rect">
            <a:avLst/>
          </a:prstGeom>
        </p:spPr>
      </p:pic>
      <p:sp>
        <p:nvSpPr>
          <p:cNvPr id="7" name="TextBox 6"/>
          <p:cNvSpPr txBox="1"/>
          <p:nvPr/>
        </p:nvSpPr>
        <p:spPr>
          <a:xfrm>
            <a:off x="437322" y="5075583"/>
            <a:ext cx="5635353" cy="369332"/>
          </a:xfrm>
          <a:prstGeom prst="rect">
            <a:avLst/>
          </a:prstGeom>
          <a:noFill/>
        </p:spPr>
        <p:txBody>
          <a:bodyPr wrap="square" rtlCol="0">
            <a:spAutoFit/>
          </a:bodyPr>
          <a:lstStyle/>
          <a:p>
            <a:r>
              <a:rPr lang="en-GB" dirty="0" smtClean="0"/>
              <a:t>Services for Young People Destinations Reports</a:t>
            </a:r>
            <a:endParaRPr lang="en-GB" dirty="0"/>
          </a:p>
        </p:txBody>
      </p:sp>
    </p:spTree>
    <p:extLst>
      <p:ext uri="{BB962C8B-B14F-4D97-AF65-F5344CB8AC3E}">
        <p14:creationId xmlns:p14="http://schemas.microsoft.com/office/powerpoint/2010/main" val="581134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FAE26B-B64E-4C0C-804A-C007EF627DC6}"/>
              </a:ext>
            </a:extLst>
          </p:cNvPr>
          <p:cNvSpPr/>
          <p:nvPr/>
        </p:nvSpPr>
        <p:spPr>
          <a:xfrm>
            <a:off x="7832650" y="1126728"/>
            <a:ext cx="290623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70C0"/>
                </a:solidFill>
                <a:effectLst/>
                <a:uLnTx/>
                <a:uFillTx/>
                <a:latin typeface="Calibri" panose="020F0502020204030204"/>
                <a:ea typeface="+mn-ea"/>
                <a:cs typeface="+mn-cs"/>
                <a:hlinkClick r:id="rId3">
                  <a:extLst>
                    <a:ext uri="{A12FA001-AC4F-418D-AE19-62706E023703}">
                      <ahyp:hlinkClr xmlns="" xmlns:ahyp="http://schemas.microsoft.com/office/drawing/2018/hyperlinkcolor" val="tx"/>
                    </a:ext>
                  </a:extLst>
                </a:hlinkClick>
              </a:rPr>
              <a:t>https://www.hopinto.co.uk/explore-careers/webinars/virtual-employer-encounters/</a:t>
            </a:r>
            <a:r>
              <a:rPr kumimoji="0" lang="en-GB" sz="1200" b="0" i="0" u="none" strike="noStrike" kern="1200" cap="none" spc="0" normalizeH="0" baseline="0" noProof="0" dirty="0">
                <a:ln>
                  <a:noFill/>
                </a:ln>
                <a:solidFill>
                  <a:srgbClr val="0070C0"/>
                </a:solidFill>
                <a:effectLst/>
                <a:uLnTx/>
                <a:uFillTx/>
                <a:latin typeface="Calibri" panose="020F0502020204030204"/>
                <a:ea typeface="+mn-ea"/>
                <a:cs typeface="+mn-cs"/>
              </a:rPr>
              <a:t> </a:t>
            </a:r>
          </a:p>
        </p:txBody>
      </p:sp>
      <p:pic>
        <p:nvPicPr>
          <p:cNvPr id="8" name="Picture 7"/>
          <p:cNvPicPr>
            <a:picLocks noChangeAspect="1"/>
          </p:cNvPicPr>
          <p:nvPr/>
        </p:nvPicPr>
        <p:blipFill>
          <a:blip r:embed="rId4"/>
          <a:stretch>
            <a:fillRect/>
          </a:stretch>
        </p:blipFill>
        <p:spPr>
          <a:xfrm>
            <a:off x="9481720" y="6125736"/>
            <a:ext cx="2629035" cy="647733"/>
          </a:xfrm>
          <a:prstGeom prst="rect">
            <a:avLst/>
          </a:prstGeom>
        </p:spPr>
      </p:pic>
      <p:pic>
        <p:nvPicPr>
          <p:cNvPr id="4" name="Picture 3"/>
          <p:cNvPicPr>
            <a:picLocks noChangeAspect="1"/>
          </p:cNvPicPr>
          <p:nvPr/>
        </p:nvPicPr>
        <p:blipFill>
          <a:blip r:embed="rId5"/>
          <a:stretch>
            <a:fillRect/>
          </a:stretch>
        </p:blipFill>
        <p:spPr>
          <a:xfrm>
            <a:off x="342023" y="791803"/>
            <a:ext cx="8349914" cy="4692651"/>
          </a:xfrm>
          <a:prstGeom prst="rect">
            <a:avLst/>
          </a:prstGeom>
        </p:spPr>
      </p:pic>
    </p:spTree>
    <p:extLst>
      <p:ext uri="{BB962C8B-B14F-4D97-AF65-F5344CB8AC3E}">
        <p14:creationId xmlns:p14="http://schemas.microsoft.com/office/powerpoint/2010/main" val="42921834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374A22B-69F2-124A-B4CC-7B68700666F4}"/>
              </a:ext>
            </a:extLst>
          </p:cNvPr>
          <p:cNvPicPr>
            <a:picLocks noChangeAspect="1"/>
          </p:cNvPicPr>
          <p:nvPr/>
        </p:nvPicPr>
        <p:blipFill rotWithShape="1">
          <a:blip r:embed="rId3" cstate="screen">
            <a:alphaModFix amt="30000"/>
            <a:extLst>
              <a:ext uri="{28A0092B-C50C-407E-A947-70E740481C1C}">
                <a14:useLocalDpi xmlns:a14="http://schemas.microsoft.com/office/drawing/2010/main"/>
              </a:ext>
            </a:extLst>
          </a:blip>
          <a:srcRect l="50442" t="7497" r="7047" b="51572"/>
          <a:stretch/>
        </p:blipFill>
        <p:spPr>
          <a:xfrm>
            <a:off x="6789113" y="2088690"/>
            <a:ext cx="5397427" cy="4769310"/>
          </a:xfrm>
          <a:prstGeom prst="rect">
            <a:avLst/>
          </a:prstGeom>
        </p:spPr>
      </p:pic>
      <p:sp>
        <p:nvSpPr>
          <p:cNvPr id="14" name="object 2">
            <a:extLst>
              <a:ext uri="{FF2B5EF4-FFF2-40B4-BE49-F238E27FC236}">
                <a16:creationId xmlns:a16="http://schemas.microsoft.com/office/drawing/2014/main" id="{FFCFAA1C-73E3-EE47-AA67-7275DFD38477}"/>
              </a:ext>
            </a:extLst>
          </p:cNvPr>
          <p:cNvSpPr/>
          <p:nvPr/>
        </p:nvSpPr>
        <p:spPr>
          <a:xfrm>
            <a:off x="427" y="0"/>
            <a:ext cx="7447055" cy="6858000"/>
          </a:xfrm>
          <a:custGeom>
            <a:avLst/>
            <a:gdLst/>
            <a:ahLst/>
            <a:cxnLst/>
            <a:rect l="l" t="t" r="r" b="b"/>
            <a:pathLst>
              <a:path w="11403330" h="11308715">
                <a:moveTo>
                  <a:pt x="0" y="11308556"/>
                </a:moveTo>
                <a:lnTo>
                  <a:pt x="11402794" y="11308556"/>
                </a:lnTo>
                <a:lnTo>
                  <a:pt x="11402794" y="0"/>
                </a:lnTo>
                <a:lnTo>
                  <a:pt x="0" y="0"/>
                </a:lnTo>
                <a:lnTo>
                  <a:pt x="0" y="11308556"/>
                </a:lnTo>
                <a:close/>
              </a:path>
            </a:pathLst>
          </a:custGeom>
          <a:solidFill>
            <a:srgbClr val="D4ECED"/>
          </a:solidFill>
        </p:spPr>
        <p:txBody>
          <a:bodyPr wrap="square" lIns="0" tIns="0" rIns="0" bIns="0" rtlCol="0"/>
          <a:lstStyle/>
          <a:p>
            <a:pPr lvl="0">
              <a:defRPr/>
            </a:pPr>
            <a:r>
              <a:rPr lang="en-GB" sz="1092">
                <a:solidFill>
                  <a:srgbClr val="E1E4E1"/>
                </a:solidFill>
              </a:rPr>
              <a:t>https://resources.careersandenterprise.co.uk/my-learning-my-future</a:t>
            </a:r>
            <a:endParaRPr kumimoji="0" sz="1092" b="0" i="0" u="none" strike="noStrike" kern="1200" cap="none" spc="0" normalizeH="0" baseline="0" noProof="0">
              <a:ln>
                <a:noFill/>
              </a:ln>
              <a:solidFill>
                <a:srgbClr val="E1E4E1"/>
              </a:solidFill>
              <a:effectLst/>
              <a:uLnTx/>
              <a:uFillTx/>
              <a:latin typeface="Calibri"/>
              <a:ea typeface="+mn-ea"/>
              <a:cs typeface="+mn-cs"/>
            </a:endParaRPr>
          </a:p>
        </p:txBody>
      </p:sp>
      <p:pic>
        <p:nvPicPr>
          <p:cNvPr id="7" name="Picture 6" descr="A picture containing graphical user interface&#10;&#10;Description automatically generated">
            <a:extLst>
              <a:ext uri="{FF2B5EF4-FFF2-40B4-BE49-F238E27FC236}">
                <a16:creationId xmlns:a16="http://schemas.microsoft.com/office/drawing/2014/main" id="{F30EC974-752A-405A-9961-145E579FB0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4008" y="143691"/>
            <a:ext cx="2312811" cy="1010710"/>
          </a:xfrm>
          <a:prstGeom prst="rect">
            <a:avLst/>
          </a:prstGeom>
        </p:spPr>
      </p:pic>
      <p:pic>
        <p:nvPicPr>
          <p:cNvPr id="3" name="Picture 2"/>
          <p:cNvPicPr>
            <a:picLocks noChangeAspect="1"/>
          </p:cNvPicPr>
          <p:nvPr/>
        </p:nvPicPr>
        <p:blipFill>
          <a:blip r:embed="rId5"/>
          <a:stretch>
            <a:fillRect/>
          </a:stretch>
        </p:blipFill>
        <p:spPr>
          <a:xfrm>
            <a:off x="508465" y="1519732"/>
            <a:ext cx="8979361" cy="4978656"/>
          </a:xfrm>
          <a:prstGeom prst="rect">
            <a:avLst/>
          </a:prstGeom>
        </p:spPr>
      </p:pic>
      <p:sp>
        <p:nvSpPr>
          <p:cNvPr id="4" name="TextBox 3"/>
          <p:cNvSpPr txBox="1"/>
          <p:nvPr/>
        </p:nvSpPr>
        <p:spPr>
          <a:xfrm>
            <a:off x="397565" y="318052"/>
            <a:ext cx="6877878" cy="369332"/>
          </a:xfrm>
          <a:prstGeom prst="rect">
            <a:avLst/>
          </a:prstGeom>
          <a:noFill/>
        </p:spPr>
        <p:txBody>
          <a:bodyPr wrap="square" rtlCol="0">
            <a:spAutoFit/>
          </a:bodyPr>
          <a:lstStyle/>
          <a:p>
            <a:r>
              <a:rPr lang="en-GB" dirty="0" smtClean="0"/>
              <a:t>Gatsby Benchmark 3- Destinations Data</a:t>
            </a:r>
            <a:endParaRPr lang="en-GB" dirty="0"/>
          </a:p>
        </p:txBody>
      </p:sp>
    </p:spTree>
    <p:extLst>
      <p:ext uri="{BB962C8B-B14F-4D97-AF65-F5344CB8AC3E}">
        <p14:creationId xmlns:p14="http://schemas.microsoft.com/office/powerpoint/2010/main" val="5677588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B7B1497-0323-444B-B1E7-832214FFA36A}"/>
              </a:ext>
            </a:extLst>
          </p:cNvPr>
          <p:cNvSpPr/>
          <p:nvPr/>
        </p:nvSpPr>
        <p:spPr>
          <a:xfrm>
            <a:off x="0" y="1"/>
            <a:ext cx="12192000"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EFFF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B0951CDF-08A2-4540-A435-13D0B4BB71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82213" y="754472"/>
            <a:ext cx="1347787" cy="550504"/>
          </a:xfrm>
          <a:prstGeom prst="rect">
            <a:avLst/>
          </a:prstGeom>
        </p:spPr>
      </p:pic>
      <p:pic>
        <p:nvPicPr>
          <p:cNvPr id="3" name="Picture 2"/>
          <p:cNvPicPr>
            <a:picLocks noChangeAspect="1"/>
          </p:cNvPicPr>
          <p:nvPr/>
        </p:nvPicPr>
        <p:blipFill>
          <a:blip r:embed="rId4"/>
          <a:stretch>
            <a:fillRect/>
          </a:stretch>
        </p:blipFill>
        <p:spPr>
          <a:xfrm>
            <a:off x="450073" y="1304976"/>
            <a:ext cx="8953960" cy="4762745"/>
          </a:xfrm>
          <a:prstGeom prst="rect">
            <a:avLst/>
          </a:prstGeom>
        </p:spPr>
      </p:pic>
      <p:sp>
        <p:nvSpPr>
          <p:cNvPr id="4" name="TextBox 3"/>
          <p:cNvSpPr txBox="1"/>
          <p:nvPr/>
        </p:nvSpPr>
        <p:spPr>
          <a:xfrm>
            <a:off x="318052" y="357809"/>
            <a:ext cx="8971722" cy="369332"/>
          </a:xfrm>
          <a:prstGeom prst="rect">
            <a:avLst/>
          </a:prstGeom>
          <a:noFill/>
        </p:spPr>
        <p:txBody>
          <a:bodyPr wrap="square" rtlCol="0">
            <a:spAutoFit/>
          </a:bodyPr>
          <a:lstStyle/>
          <a:p>
            <a:r>
              <a:rPr lang="en-GB" dirty="0" smtClean="0">
                <a:solidFill>
                  <a:schemeClr val="bg1"/>
                </a:solidFill>
              </a:rPr>
              <a:t>Using Compass Plus and or </a:t>
            </a:r>
            <a:r>
              <a:rPr lang="en-GB" dirty="0" err="1" smtClean="0">
                <a:solidFill>
                  <a:schemeClr val="bg1"/>
                </a:solidFill>
              </a:rPr>
              <a:t>Unifrog</a:t>
            </a:r>
            <a:r>
              <a:rPr lang="en-GB" dirty="0" smtClean="0">
                <a:solidFill>
                  <a:schemeClr val="bg1"/>
                </a:solidFill>
              </a:rPr>
              <a:t> for intended/actual destinations</a:t>
            </a:r>
            <a:endParaRPr lang="en-GB" dirty="0">
              <a:solidFill>
                <a:schemeClr val="bg1"/>
              </a:solidFill>
            </a:endParaRPr>
          </a:p>
        </p:txBody>
      </p:sp>
    </p:spTree>
    <p:extLst>
      <p:ext uri="{BB962C8B-B14F-4D97-AF65-F5344CB8AC3E}">
        <p14:creationId xmlns:p14="http://schemas.microsoft.com/office/powerpoint/2010/main" val="32662334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B7B1497-0323-444B-B1E7-832214FFA36A}"/>
              </a:ext>
            </a:extLst>
          </p:cNvPr>
          <p:cNvSpPr/>
          <p:nvPr/>
        </p:nvSpPr>
        <p:spPr>
          <a:xfrm>
            <a:off x="0" y="1"/>
            <a:ext cx="12192000"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EFFF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B0951CDF-08A2-4540-A435-13D0B4BB71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82213" y="754472"/>
            <a:ext cx="1347787" cy="550504"/>
          </a:xfrm>
          <a:prstGeom prst="rect">
            <a:avLst/>
          </a:prstGeom>
        </p:spPr>
      </p:pic>
      <p:sp>
        <p:nvSpPr>
          <p:cNvPr id="4" name="TextBox 3"/>
          <p:cNvSpPr txBox="1"/>
          <p:nvPr/>
        </p:nvSpPr>
        <p:spPr>
          <a:xfrm>
            <a:off x="318052" y="357809"/>
            <a:ext cx="8971722" cy="369332"/>
          </a:xfrm>
          <a:prstGeom prst="rect">
            <a:avLst/>
          </a:prstGeom>
          <a:noFill/>
        </p:spPr>
        <p:txBody>
          <a:bodyPr wrap="square" rtlCol="0">
            <a:spAutoFit/>
          </a:bodyPr>
          <a:lstStyle/>
          <a:p>
            <a:r>
              <a:rPr lang="en-GB" dirty="0" smtClean="0">
                <a:solidFill>
                  <a:schemeClr val="bg1"/>
                </a:solidFill>
              </a:rPr>
              <a:t>Using Compass Plus and or </a:t>
            </a:r>
            <a:r>
              <a:rPr lang="en-GB" dirty="0" err="1" smtClean="0">
                <a:solidFill>
                  <a:schemeClr val="bg1"/>
                </a:solidFill>
              </a:rPr>
              <a:t>Unifrog</a:t>
            </a:r>
            <a:r>
              <a:rPr lang="en-GB" dirty="0" smtClean="0">
                <a:solidFill>
                  <a:schemeClr val="bg1"/>
                </a:solidFill>
              </a:rPr>
              <a:t> for intended/actual destinations</a:t>
            </a:r>
            <a:endParaRPr lang="en-GB" dirty="0">
              <a:solidFill>
                <a:schemeClr val="bg1"/>
              </a:solidFill>
            </a:endParaRPr>
          </a:p>
        </p:txBody>
      </p:sp>
      <p:pic>
        <p:nvPicPr>
          <p:cNvPr id="2" name="Picture 1"/>
          <p:cNvPicPr>
            <a:picLocks noChangeAspect="1"/>
          </p:cNvPicPr>
          <p:nvPr/>
        </p:nvPicPr>
        <p:blipFill>
          <a:blip r:embed="rId4"/>
          <a:stretch>
            <a:fillRect/>
          </a:stretch>
        </p:blipFill>
        <p:spPr>
          <a:xfrm>
            <a:off x="457114" y="1220688"/>
            <a:ext cx="8693597" cy="5143764"/>
          </a:xfrm>
          <a:prstGeom prst="rect">
            <a:avLst/>
          </a:prstGeom>
        </p:spPr>
      </p:pic>
      <p:pic>
        <p:nvPicPr>
          <p:cNvPr id="5" name="Picture 4"/>
          <p:cNvPicPr>
            <a:picLocks noChangeAspect="1"/>
          </p:cNvPicPr>
          <p:nvPr/>
        </p:nvPicPr>
        <p:blipFill>
          <a:blip r:embed="rId5"/>
          <a:stretch>
            <a:fillRect/>
          </a:stretch>
        </p:blipFill>
        <p:spPr>
          <a:xfrm>
            <a:off x="9289774" y="1992252"/>
            <a:ext cx="2597283" cy="3600635"/>
          </a:xfrm>
          <a:prstGeom prst="rect">
            <a:avLst/>
          </a:prstGeom>
        </p:spPr>
      </p:pic>
    </p:spTree>
    <p:extLst>
      <p:ext uri="{BB962C8B-B14F-4D97-AF65-F5344CB8AC3E}">
        <p14:creationId xmlns:p14="http://schemas.microsoft.com/office/powerpoint/2010/main" val="27440698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FAE26B-B64E-4C0C-804A-C007EF627DC6}"/>
              </a:ext>
            </a:extLst>
          </p:cNvPr>
          <p:cNvSpPr/>
          <p:nvPr/>
        </p:nvSpPr>
        <p:spPr>
          <a:xfrm>
            <a:off x="7832650" y="1126728"/>
            <a:ext cx="290623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70C0"/>
                </a:solidFill>
                <a:effectLst/>
                <a:uLnTx/>
                <a:uFillTx/>
                <a:latin typeface="Calibri" panose="020F0502020204030204"/>
                <a:ea typeface="+mn-ea"/>
                <a:cs typeface="+mn-cs"/>
                <a:hlinkClick r:id="rId3">
                  <a:extLst>
                    <a:ext uri="{A12FA001-AC4F-418D-AE19-62706E023703}">
                      <ahyp:hlinkClr xmlns="" xmlns:ahyp="http://schemas.microsoft.com/office/drawing/2018/hyperlinkcolor" val="tx"/>
                    </a:ext>
                  </a:extLst>
                </a:hlinkClick>
              </a:rPr>
              <a:t>https://www.hopinto.co.uk/explore-careers/webinars/virtual-employer-encounters/</a:t>
            </a:r>
            <a:r>
              <a:rPr kumimoji="0" lang="en-GB" sz="1200" b="0" i="0" u="none" strike="noStrike" kern="1200" cap="none" spc="0" normalizeH="0" baseline="0" noProof="0" dirty="0">
                <a:ln>
                  <a:noFill/>
                </a:ln>
                <a:solidFill>
                  <a:srgbClr val="0070C0"/>
                </a:solidFill>
                <a:effectLst/>
                <a:uLnTx/>
                <a:uFillTx/>
                <a:latin typeface="Calibri" panose="020F0502020204030204"/>
                <a:ea typeface="+mn-ea"/>
                <a:cs typeface="+mn-cs"/>
              </a:rPr>
              <a:t> </a:t>
            </a:r>
          </a:p>
        </p:txBody>
      </p:sp>
      <p:pic>
        <p:nvPicPr>
          <p:cNvPr id="8" name="Picture 7"/>
          <p:cNvPicPr>
            <a:picLocks noChangeAspect="1"/>
          </p:cNvPicPr>
          <p:nvPr/>
        </p:nvPicPr>
        <p:blipFill>
          <a:blip r:embed="rId4"/>
          <a:stretch>
            <a:fillRect/>
          </a:stretch>
        </p:blipFill>
        <p:spPr>
          <a:xfrm>
            <a:off x="9316892" y="102400"/>
            <a:ext cx="2629035" cy="647733"/>
          </a:xfrm>
          <a:prstGeom prst="rect">
            <a:avLst/>
          </a:prstGeom>
        </p:spPr>
      </p:pic>
      <p:pic>
        <p:nvPicPr>
          <p:cNvPr id="3" name="Picture 2"/>
          <p:cNvPicPr>
            <a:picLocks noChangeAspect="1"/>
          </p:cNvPicPr>
          <p:nvPr/>
        </p:nvPicPr>
        <p:blipFill>
          <a:blip r:embed="rId5"/>
          <a:stretch>
            <a:fillRect/>
          </a:stretch>
        </p:blipFill>
        <p:spPr>
          <a:xfrm>
            <a:off x="430619" y="1449893"/>
            <a:ext cx="9599373" cy="4262538"/>
          </a:xfrm>
          <a:prstGeom prst="rect">
            <a:avLst/>
          </a:prstGeom>
        </p:spPr>
      </p:pic>
      <p:sp>
        <p:nvSpPr>
          <p:cNvPr id="4" name="TextBox 3"/>
          <p:cNvSpPr txBox="1"/>
          <p:nvPr/>
        </p:nvSpPr>
        <p:spPr>
          <a:xfrm>
            <a:off x="616449" y="328773"/>
            <a:ext cx="94933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484947"/>
                </a:solidFill>
                <a:effectLst/>
                <a:uLnTx/>
                <a:uFillTx/>
                <a:latin typeface="Calibri" panose="020F0502020204030204"/>
                <a:ea typeface="+mn-ea"/>
                <a:cs typeface="+mn-cs"/>
              </a:rPr>
              <a:t>Inspiration and all options</a:t>
            </a:r>
            <a:endParaRPr kumimoji="0" lang="en-GB" sz="1800" b="0" i="0" u="none" strike="noStrike" kern="1200" cap="none" spc="0" normalizeH="0" baseline="0" noProof="0" dirty="0">
              <a:ln>
                <a:noFill/>
              </a:ln>
              <a:solidFill>
                <a:srgbClr val="484947"/>
              </a:solidFill>
              <a:effectLst/>
              <a:uLnTx/>
              <a:uFillTx/>
              <a:latin typeface="Calibri" panose="020F0502020204030204"/>
              <a:ea typeface="+mn-ea"/>
              <a:cs typeface="+mn-cs"/>
            </a:endParaRPr>
          </a:p>
        </p:txBody>
      </p:sp>
      <p:pic>
        <p:nvPicPr>
          <p:cNvPr id="5" name="Picture 4"/>
          <p:cNvPicPr>
            <a:picLocks noChangeAspect="1"/>
          </p:cNvPicPr>
          <p:nvPr/>
        </p:nvPicPr>
        <p:blipFill>
          <a:blip r:embed="rId6"/>
          <a:stretch>
            <a:fillRect/>
          </a:stretch>
        </p:blipFill>
        <p:spPr>
          <a:xfrm>
            <a:off x="4073187" y="250383"/>
            <a:ext cx="3429176" cy="876345"/>
          </a:xfrm>
          <a:prstGeom prst="rect">
            <a:avLst/>
          </a:prstGeom>
        </p:spPr>
      </p:pic>
      <p:pic>
        <p:nvPicPr>
          <p:cNvPr id="7" name="Picture 6"/>
          <p:cNvPicPr>
            <a:picLocks noChangeAspect="1"/>
          </p:cNvPicPr>
          <p:nvPr/>
        </p:nvPicPr>
        <p:blipFill>
          <a:blip r:embed="rId7"/>
          <a:stretch>
            <a:fillRect/>
          </a:stretch>
        </p:blipFill>
        <p:spPr>
          <a:xfrm>
            <a:off x="9008232" y="5217442"/>
            <a:ext cx="2937695" cy="1640558"/>
          </a:xfrm>
          <a:prstGeom prst="rect">
            <a:avLst/>
          </a:prstGeom>
        </p:spPr>
      </p:pic>
      <p:sp>
        <p:nvSpPr>
          <p:cNvPr id="6" name="Rectangle 5"/>
          <p:cNvSpPr/>
          <p:nvPr/>
        </p:nvSpPr>
        <p:spPr>
          <a:xfrm>
            <a:off x="212034" y="5934670"/>
            <a:ext cx="6096000" cy="923330"/>
          </a:xfrm>
          <a:prstGeom prst="rect">
            <a:avLst/>
          </a:prstGeom>
        </p:spPr>
        <p:txBody>
          <a:bodyPr>
            <a:spAutoFit/>
          </a:bodyPr>
          <a:lstStyle/>
          <a:p>
            <a:r>
              <a:rPr lang="en-GB" dirty="0"/>
              <a:t>https://careersandenterprise.zendesk.com/hc/en-gb/articles/360018448820-How-to-upload-your-data-from-Unifrog</a:t>
            </a:r>
          </a:p>
        </p:txBody>
      </p:sp>
      <p:pic>
        <p:nvPicPr>
          <p:cNvPr id="9" name="Picture 8"/>
          <p:cNvPicPr>
            <a:picLocks noChangeAspect="1"/>
          </p:cNvPicPr>
          <p:nvPr/>
        </p:nvPicPr>
        <p:blipFill>
          <a:blip r:embed="rId8"/>
          <a:stretch>
            <a:fillRect/>
          </a:stretch>
        </p:blipFill>
        <p:spPr>
          <a:xfrm>
            <a:off x="5946894" y="5712431"/>
            <a:ext cx="2176689" cy="1005671"/>
          </a:xfrm>
          <a:prstGeom prst="rect">
            <a:avLst/>
          </a:prstGeom>
        </p:spPr>
      </p:pic>
      <p:pic>
        <p:nvPicPr>
          <p:cNvPr id="10" name="Picture 9"/>
          <p:cNvPicPr>
            <a:picLocks noChangeAspect="1"/>
          </p:cNvPicPr>
          <p:nvPr/>
        </p:nvPicPr>
        <p:blipFill>
          <a:blip r:embed="rId9"/>
          <a:stretch>
            <a:fillRect/>
          </a:stretch>
        </p:blipFill>
        <p:spPr>
          <a:xfrm>
            <a:off x="10109771" y="2005408"/>
            <a:ext cx="1924149" cy="476274"/>
          </a:xfrm>
          <a:prstGeom prst="rect">
            <a:avLst/>
          </a:prstGeom>
        </p:spPr>
      </p:pic>
      <p:pic>
        <p:nvPicPr>
          <p:cNvPr id="11" name="Picture 10"/>
          <p:cNvPicPr>
            <a:picLocks noChangeAspect="1"/>
          </p:cNvPicPr>
          <p:nvPr/>
        </p:nvPicPr>
        <p:blipFill>
          <a:blip r:embed="rId10"/>
          <a:stretch>
            <a:fillRect/>
          </a:stretch>
        </p:blipFill>
        <p:spPr>
          <a:xfrm>
            <a:off x="10382834" y="2940902"/>
            <a:ext cx="1378021" cy="901746"/>
          </a:xfrm>
          <a:prstGeom prst="rect">
            <a:avLst/>
          </a:prstGeom>
        </p:spPr>
      </p:pic>
      <p:pic>
        <p:nvPicPr>
          <p:cNvPr id="12" name="Picture 11"/>
          <p:cNvPicPr>
            <a:picLocks noChangeAspect="1"/>
          </p:cNvPicPr>
          <p:nvPr/>
        </p:nvPicPr>
        <p:blipFill>
          <a:blip r:embed="rId11"/>
          <a:stretch>
            <a:fillRect/>
          </a:stretch>
        </p:blipFill>
        <p:spPr>
          <a:xfrm>
            <a:off x="10477079" y="4235791"/>
            <a:ext cx="954692" cy="546055"/>
          </a:xfrm>
          <a:prstGeom prst="rect">
            <a:avLst/>
          </a:prstGeom>
        </p:spPr>
      </p:pic>
      <p:pic>
        <p:nvPicPr>
          <p:cNvPr id="13" name="Picture 12"/>
          <p:cNvPicPr>
            <a:picLocks noChangeAspect="1"/>
          </p:cNvPicPr>
          <p:nvPr/>
        </p:nvPicPr>
        <p:blipFill>
          <a:blip r:embed="rId12"/>
          <a:stretch>
            <a:fillRect/>
          </a:stretch>
        </p:blipFill>
        <p:spPr>
          <a:xfrm>
            <a:off x="10382835" y="4804598"/>
            <a:ext cx="1226070" cy="519340"/>
          </a:xfrm>
          <a:prstGeom prst="rect">
            <a:avLst/>
          </a:prstGeom>
        </p:spPr>
      </p:pic>
      <p:sp>
        <p:nvSpPr>
          <p:cNvPr id="14" name="Rectangle 13"/>
          <p:cNvSpPr/>
          <p:nvPr/>
        </p:nvSpPr>
        <p:spPr>
          <a:xfrm>
            <a:off x="7690883" y="2740637"/>
            <a:ext cx="6096000" cy="276999"/>
          </a:xfrm>
          <a:prstGeom prst="rect">
            <a:avLst/>
          </a:prstGeom>
        </p:spPr>
        <p:txBody>
          <a:bodyPr>
            <a:spAutoFit/>
          </a:bodyPr>
          <a:lstStyle/>
          <a:p>
            <a:r>
              <a:rPr lang="en-GB" sz="1200" dirty="0"/>
              <a:t>katie.doran@theaimgroup.co.uk; natalie.phillips@theaimgroup.co.uk</a:t>
            </a:r>
          </a:p>
        </p:txBody>
      </p:sp>
      <p:sp>
        <p:nvSpPr>
          <p:cNvPr id="15" name="Rectangle 14"/>
          <p:cNvSpPr/>
          <p:nvPr/>
        </p:nvSpPr>
        <p:spPr>
          <a:xfrm>
            <a:off x="8508426" y="1427599"/>
            <a:ext cx="3252429" cy="369332"/>
          </a:xfrm>
          <a:prstGeom prst="rect">
            <a:avLst/>
          </a:prstGeom>
        </p:spPr>
        <p:txBody>
          <a:bodyPr wrap="none">
            <a:spAutoFit/>
          </a:bodyPr>
          <a:lstStyle/>
          <a:p>
            <a:r>
              <a:rPr lang="en-GB"/>
              <a:t>https://www.unitasterdays.com/</a:t>
            </a:r>
          </a:p>
        </p:txBody>
      </p:sp>
    </p:spTree>
    <p:extLst>
      <p:ext uri="{BB962C8B-B14F-4D97-AF65-F5344CB8AC3E}">
        <p14:creationId xmlns:p14="http://schemas.microsoft.com/office/powerpoint/2010/main" val="27865881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41CB-921E-4E35-AA1A-53A1F932CF00}"/>
              </a:ext>
            </a:extLst>
          </p:cNvPr>
          <p:cNvSpPr>
            <a:spLocks noGrp="1"/>
          </p:cNvSpPr>
          <p:nvPr>
            <p:ph type="title"/>
          </p:nvPr>
        </p:nvSpPr>
        <p:spPr/>
        <p:txBody>
          <a:bodyPr/>
          <a:lstStyle/>
          <a:p>
            <a:r>
              <a:rPr lang="en-GB" dirty="0" smtClean="0"/>
              <a:t>New Gatsby Benchmark resources section on HOP</a:t>
            </a:r>
            <a:endParaRPr lang="en-GB" dirty="0"/>
          </a:p>
        </p:txBody>
      </p:sp>
      <p:sp>
        <p:nvSpPr>
          <p:cNvPr id="5" name="Rectangle 1">
            <a:extLst>
              <a:ext uri="{FF2B5EF4-FFF2-40B4-BE49-F238E27FC236}">
                <a16:creationId xmlns:a16="http://schemas.microsoft.com/office/drawing/2014/main" id="{3B73BE7C-A197-4AF6-AD2A-0E509D856730}"/>
              </a:ext>
            </a:extLst>
          </p:cNvPr>
          <p:cNvSpPr>
            <a:spLocks noChangeArrowheads="1"/>
          </p:cNvSpPr>
          <p:nvPr/>
        </p:nvSpPr>
        <p:spPr bwMode="auto">
          <a:xfrm>
            <a:off x="169537" y="1369763"/>
            <a:ext cx="18236880" cy="496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84947"/>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E0CDC640-57BE-4159-9D7D-C2A17BA345D8}"/>
              </a:ext>
            </a:extLst>
          </p:cNvPr>
          <p:cNvSpPr>
            <a:spLocks noGrp="1"/>
          </p:cNvSpPr>
          <p:nvPr>
            <p:ph type="body" sz="quarter" idx="11"/>
          </p:nvPr>
        </p:nvSpPr>
        <p:spPr>
          <a:xfrm>
            <a:off x="169537" y="1618130"/>
            <a:ext cx="6925326" cy="4925889"/>
          </a:xfrm>
        </p:spPr>
        <p:txBody>
          <a:bodyPr>
            <a:normAutofit/>
          </a:bodyPr>
          <a:lstStyle/>
          <a:p>
            <a:endParaRPr lang="en-GB" dirty="0">
              <a:solidFill>
                <a:srgbClr val="0070C0"/>
              </a:solidFill>
              <a:latin typeface="Arial" panose="020B0604020202020204" pitchFamily="34" charset="0"/>
            </a:endParaRPr>
          </a:p>
          <a:p>
            <a:pPr marL="0" indent="0">
              <a:buNone/>
            </a:pPr>
            <a:endParaRPr lang="en-GB" dirty="0">
              <a:solidFill>
                <a:srgbClr val="0070C0"/>
              </a:solidFill>
            </a:endParaRPr>
          </a:p>
        </p:txBody>
      </p:sp>
      <p:pic>
        <p:nvPicPr>
          <p:cNvPr id="7" name="Picture 6" descr="A picture containing graphical user interface&#10;&#10;Description automatically generated">
            <a:extLst>
              <a:ext uri="{FF2B5EF4-FFF2-40B4-BE49-F238E27FC236}">
                <a16:creationId xmlns:a16="http://schemas.microsoft.com/office/drawing/2014/main" id="{C32359CD-DF17-4123-B7D6-D43EF5BA0B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6071" y="148065"/>
            <a:ext cx="2312811" cy="1010710"/>
          </a:xfrm>
          <a:prstGeom prst="rect">
            <a:avLst/>
          </a:prstGeom>
        </p:spPr>
      </p:pic>
      <p:sp>
        <p:nvSpPr>
          <p:cNvPr id="4" name="Rectangle 3">
            <a:extLst>
              <a:ext uri="{FF2B5EF4-FFF2-40B4-BE49-F238E27FC236}">
                <a16:creationId xmlns:a16="http://schemas.microsoft.com/office/drawing/2014/main" id="{5662A426-A018-4790-9B11-BBA8BF9688B9}"/>
              </a:ext>
            </a:extLst>
          </p:cNvPr>
          <p:cNvSpPr/>
          <p:nvPr/>
        </p:nvSpPr>
        <p:spPr>
          <a:xfrm>
            <a:off x="-535204" y="2329934"/>
            <a:ext cx="4872296" cy="307777"/>
          </a:xfrm>
          <a:prstGeom prst="rect">
            <a:avLst/>
          </a:prstGeom>
        </p:spPr>
        <p:txBody>
          <a:bodyPr wrap="none">
            <a:spAutoFit/>
          </a:bodyPr>
          <a:lstStyle/>
          <a:p>
            <a:pPr marL="45720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 xmlns:ahyp="http://schemas.microsoft.com/office/drawing/2018/hyperlinkcolor" val="tx"/>
                    </a:ext>
                  </a:extLst>
                </a:hlinkClick>
              </a:rPr>
              <a:t>Click here to register for a place at this online conference</a:t>
            </a:r>
            <a:r>
              <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66151" y="5484742"/>
            <a:ext cx="623997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84947"/>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srgbClr val="484947"/>
                </a:solidFill>
                <a:effectLst/>
                <a:uLnTx/>
                <a:uFillTx/>
                <a:latin typeface="Calibri" panose="020F0502020204030204" pitchFamily="34" charset="0"/>
                <a:ea typeface="Calibri" panose="020F0502020204030204" pitchFamily="34" charset="0"/>
                <a:cs typeface="+mn-cs"/>
              </a:rPr>
              <a:t>. </a:t>
            </a:r>
            <a:endParaRPr kumimoji="0" lang="en-GB" sz="1600" b="0" i="0" u="none" strike="noStrike" kern="1200" cap="none" spc="0" normalizeH="0" baseline="0" noProof="0" dirty="0">
              <a:ln>
                <a:noFill/>
              </a:ln>
              <a:solidFill>
                <a:srgbClr val="484947"/>
              </a:solidFill>
              <a:effectLst/>
              <a:uLnTx/>
              <a:uFillTx/>
              <a:latin typeface="Calibri" panose="020F0502020204030204" pitchFamily="34" charset="0"/>
              <a:ea typeface="Calibri" panose="020F0502020204030204" pitchFamily="34" charset="0"/>
              <a:cs typeface="+mn-cs"/>
            </a:endParaRPr>
          </a:p>
        </p:txBody>
      </p:sp>
      <p:pic>
        <p:nvPicPr>
          <p:cNvPr id="11" name="Picture 10"/>
          <p:cNvPicPr>
            <a:picLocks noChangeAspect="1"/>
          </p:cNvPicPr>
          <p:nvPr/>
        </p:nvPicPr>
        <p:blipFill>
          <a:blip r:embed="rId4"/>
          <a:stretch>
            <a:fillRect/>
          </a:stretch>
        </p:blipFill>
        <p:spPr>
          <a:xfrm>
            <a:off x="44271" y="1401236"/>
            <a:ext cx="4292821" cy="5359675"/>
          </a:xfrm>
          <a:prstGeom prst="rect">
            <a:avLst/>
          </a:prstGeom>
        </p:spPr>
      </p:pic>
      <p:pic>
        <p:nvPicPr>
          <p:cNvPr id="12" name="Picture 11"/>
          <p:cNvPicPr>
            <a:picLocks noChangeAspect="1"/>
          </p:cNvPicPr>
          <p:nvPr/>
        </p:nvPicPr>
        <p:blipFill>
          <a:blip r:embed="rId5"/>
          <a:stretch>
            <a:fillRect/>
          </a:stretch>
        </p:blipFill>
        <p:spPr>
          <a:xfrm>
            <a:off x="4458972" y="1407141"/>
            <a:ext cx="4145815" cy="5353769"/>
          </a:xfrm>
          <a:prstGeom prst="rect">
            <a:avLst/>
          </a:prstGeom>
        </p:spPr>
      </p:pic>
      <p:sp>
        <p:nvSpPr>
          <p:cNvPr id="13" name="TextBox 12"/>
          <p:cNvSpPr txBox="1"/>
          <p:nvPr/>
        </p:nvSpPr>
        <p:spPr>
          <a:xfrm>
            <a:off x="8338456" y="1618130"/>
            <a:ext cx="385354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484947"/>
                </a:solidFill>
                <a:effectLst/>
                <a:uLnTx/>
                <a:uFillTx/>
                <a:latin typeface="Calibri" panose="020F0502020204030204"/>
                <a:ea typeface="+mn-ea"/>
                <a:cs typeface="+mn-cs"/>
              </a:rPr>
              <a:t>New </a:t>
            </a:r>
            <a:r>
              <a:rPr kumimoji="0" lang="en-GB" sz="1800" b="0" i="0" u="none" strike="noStrike" kern="1200" cap="none" spc="0" normalizeH="0" baseline="0" noProof="0" smtClean="0">
                <a:ln>
                  <a:noFill/>
                </a:ln>
                <a:solidFill>
                  <a:srgbClr val="484947"/>
                </a:solidFill>
                <a:effectLst/>
                <a:uLnTx/>
                <a:uFillTx/>
                <a:latin typeface="Calibri" panose="020F0502020204030204"/>
                <a:ea typeface="+mn-ea"/>
                <a:cs typeface="+mn-cs"/>
              </a:rPr>
              <a:t>from this week </a:t>
            </a:r>
            <a:r>
              <a:rPr kumimoji="0" lang="en-GB" sz="1800" b="0" i="0" u="none" strike="noStrike" kern="1200" cap="none" spc="0" normalizeH="0" baseline="0" noProof="0" dirty="0" smtClean="0">
                <a:ln>
                  <a:noFill/>
                </a:ln>
                <a:solidFill>
                  <a:srgbClr val="484947"/>
                </a:solidFill>
                <a:effectLst/>
                <a:uLnTx/>
                <a:uFillTx/>
                <a:latin typeface="Calibri" panose="020F0502020204030204"/>
                <a:ea typeface="+mn-ea"/>
                <a:cs typeface="+mn-cs"/>
              </a:rPr>
              <a:t>we now have a Gatsby Benchmark section on HOP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84947"/>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484947"/>
                </a:solidFill>
                <a:effectLst/>
                <a:uLnTx/>
                <a:uFillTx/>
                <a:latin typeface="Calibri" panose="020F0502020204030204"/>
                <a:ea typeface="+mn-ea"/>
                <a:cs typeface="+mn-cs"/>
              </a:rPr>
              <a:t>Please send through good examples of GB resources to 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84947"/>
                </a:solidFill>
                <a:effectLst/>
                <a:uLnTx/>
                <a:uFillTx/>
                <a:latin typeface="Calibri" panose="020F0502020204030204"/>
                <a:ea typeface="+mn-ea"/>
                <a:cs typeface="+mn-cs"/>
              </a:rPr>
              <a:t>s</a:t>
            </a:r>
            <a:r>
              <a:rPr kumimoji="0" lang="en-GB" sz="1800" b="0" i="0" u="none" strike="noStrike" kern="1200" cap="none" spc="0" normalizeH="0" baseline="0" noProof="0" dirty="0" smtClean="0">
                <a:ln>
                  <a:noFill/>
                </a:ln>
                <a:solidFill>
                  <a:srgbClr val="484947"/>
                </a:solidFill>
                <a:effectLst/>
                <a:uLnTx/>
                <a:uFillTx/>
                <a:latin typeface="Calibri" panose="020F0502020204030204"/>
                <a:ea typeface="+mn-ea"/>
                <a:cs typeface="+mn-cs"/>
              </a:rPr>
              <a:t>teve.trotter@hertfordshirelep.co.uk</a:t>
            </a:r>
            <a:endParaRPr kumimoji="0" lang="en-GB" sz="1800" b="0" i="0" u="none" strike="noStrike" kern="1200" cap="none" spc="0" normalizeH="0" baseline="0" noProof="0" dirty="0">
              <a:ln>
                <a:noFill/>
              </a:ln>
              <a:solidFill>
                <a:srgbClr val="484947"/>
              </a:solidFill>
              <a:effectLst/>
              <a:uLnTx/>
              <a:uFillTx/>
              <a:latin typeface="Calibri" panose="020F0502020204030204"/>
              <a:ea typeface="+mn-ea"/>
              <a:cs typeface="+mn-cs"/>
            </a:endParaRPr>
          </a:p>
        </p:txBody>
      </p:sp>
      <p:sp>
        <p:nvSpPr>
          <p:cNvPr id="14" name="TextBox 13"/>
          <p:cNvSpPr txBox="1"/>
          <p:nvPr/>
        </p:nvSpPr>
        <p:spPr>
          <a:xfrm>
            <a:off x="8425543" y="3744686"/>
            <a:ext cx="3483428"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484947"/>
                </a:solidFill>
                <a:effectLst/>
                <a:uLnTx/>
                <a:uFillTx/>
                <a:latin typeface="Calibri" panose="020F0502020204030204"/>
                <a:ea typeface="+mn-ea"/>
                <a:cs typeface="+mn-cs"/>
              </a:rPr>
              <a:t>For any new Careers Leaders or EAs who have missed an induction we also have Careers Leader and EA Induction videos on HOP too, plus over Zoom next EA Induction is Wed 4</a:t>
            </a:r>
            <a:r>
              <a:rPr kumimoji="0" lang="en-GB" sz="1800" b="0" i="0" u="none" strike="noStrike" kern="1200" cap="none" spc="0" normalizeH="0" baseline="30000" noProof="0" dirty="0" smtClean="0">
                <a:ln>
                  <a:noFill/>
                </a:ln>
                <a:solidFill>
                  <a:srgbClr val="484947"/>
                </a:solidFill>
                <a:effectLst/>
                <a:uLnTx/>
                <a:uFillTx/>
                <a:latin typeface="Calibri" panose="020F0502020204030204"/>
                <a:ea typeface="+mn-ea"/>
                <a:cs typeface="+mn-cs"/>
              </a:rPr>
              <a:t>th</a:t>
            </a:r>
            <a:r>
              <a:rPr kumimoji="0" lang="en-GB" sz="1800" b="0" i="0" u="none" strike="noStrike" kern="1200" cap="none" spc="0" normalizeH="0" baseline="0" noProof="0" dirty="0" smtClean="0">
                <a:ln>
                  <a:noFill/>
                </a:ln>
                <a:solidFill>
                  <a:srgbClr val="484947"/>
                </a:solidFill>
                <a:effectLst/>
                <a:uLnTx/>
                <a:uFillTx/>
                <a:latin typeface="Calibri" panose="020F0502020204030204"/>
                <a:ea typeface="+mn-ea"/>
                <a:cs typeface="+mn-cs"/>
              </a:rPr>
              <a:t> May 9.30am ask your EC for an invite</a:t>
            </a:r>
            <a:endParaRPr kumimoji="0" lang="en-GB" sz="1800" b="0" i="0" u="none" strike="noStrike" kern="1200" cap="none" spc="0" normalizeH="0" baseline="0" noProof="0" dirty="0">
              <a:ln>
                <a:noFill/>
              </a:ln>
              <a:solidFill>
                <a:srgbClr val="484947"/>
              </a:solidFill>
              <a:effectLst/>
              <a:uLnTx/>
              <a:uFillTx/>
              <a:latin typeface="Calibri" panose="020F0502020204030204"/>
              <a:ea typeface="+mn-ea"/>
              <a:cs typeface="+mn-cs"/>
            </a:endParaRPr>
          </a:p>
        </p:txBody>
      </p:sp>
      <p:sp>
        <p:nvSpPr>
          <p:cNvPr id="15" name="TextBox 14"/>
          <p:cNvSpPr txBox="1"/>
          <p:nvPr/>
        </p:nvSpPr>
        <p:spPr>
          <a:xfrm>
            <a:off x="8425543" y="5837580"/>
            <a:ext cx="362333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84947"/>
                </a:solidFill>
                <a:effectLst/>
                <a:uLnTx/>
                <a:uFillTx/>
                <a:latin typeface="Calibri" panose="020F0502020204030204"/>
                <a:ea typeface="+mn-ea"/>
                <a:cs typeface="+mn-cs"/>
              </a:rPr>
              <a:t>https://www.hopinto.co.uk/explore-careers/new-gatsby-benchmark-resources/</a:t>
            </a:r>
          </a:p>
        </p:txBody>
      </p:sp>
    </p:spTree>
    <p:extLst>
      <p:ext uri="{BB962C8B-B14F-4D97-AF65-F5344CB8AC3E}">
        <p14:creationId xmlns:p14="http://schemas.microsoft.com/office/powerpoint/2010/main" val="22840554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EE31338-8AFF-4BF1-9B90-38247737FB36}"/>
              </a:ext>
            </a:extLst>
          </p:cNvPr>
          <p:cNvSpPr>
            <a:spLocks noGrp="1"/>
          </p:cNvSpPr>
          <p:nvPr>
            <p:ph type="ctrTitle"/>
          </p:nvPr>
        </p:nvSpPr>
        <p:spPr>
          <a:xfrm>
            <a:off x="1792288" y="1677989"/>
            <a:ext cx="8583612" cy="1870075"/>
          </a:xfrm>
        </p:spPr>
        <p:txBody>
          <a:bodyPr>
            <a:noAutofit/>
          </a:bodyPr>
          <a:lstStyle/>
          <a:p>
            <a:pPr algn="ctr" eaLnBrk="1" fontAlgn="auto" hangingPunct="1">
              <a:spcAft>
                <a:spcPts val="0"/>
              </a:spcAft>
              <a:defRPr/>
            </a:pPr>
            <a:r>
              <a:rPr lang="en-US" altLang="en-US" sz="4400" dirty="0">
                <a:ea typeface="ＭＳ Ｐゴシック" panose="020B0600070205080204" pitchFamily="34" charset="-128"/>
              </a:rPr>
              <a:t>Quality in Careers Standard Award and Career Mark</a:t>
            </a:r>
            <a:br>
              <a:rPr lang="en-US" altLang="en-US" sz="4400" dirty="0">
                <a:ea typeface="ＭＳ Ｐゴシック" panose="020B0600070205080204" pitchFamily="34" charset="-128"/>
              </a:rPr>
            </a:br>
            <a:r>
              <a:rPr lang="en-US" altLang="en-US" sz="4400" dirty="0">
                <a:ea typeface="ＭＳ Ｐゴシック" panose="020B0600070205080204" pitchFamily="34" charset="-128"/>
              </a:rPr>
              <a:t/>
            </a:r>
            <a:br>
              <a:rPr lang="en-US" altLang="en-US" sz="4400" dirty="0">
                <a:ea typeface="ＭＳ Ｐゴシック" panose="020B0600070205080204" pitchFamily="34" charset="-128"/>
              </a:rPr>
            </a:br>
            <a:r>
              <a:rPr lang="en-US" altLang="en-US" sz="3200" dirty="0">
                <a:solidFill>
                  <a:srgbClr val="FF0000"/>
                </a:solidFill>
                <a:ea typeface="ＭＳ Ｐゴシック" panose="020B0600070205080204" pitchFamily="34" charset="-128"/>
              </a:rPr>
              <a:t>Jenny Longstaffe</a:t>
            </a:r>
          </a:p>
        </p:txBody>
      </p:sp>
      <p:sp>
        <p:nvSpPr>
          <p:cNvPr id="6147" name="Subtitle 2">
            <a:extLst>
              <a:ext uri="{FF2B5EF4-FFF2-40B4-BE49-F238E27FC236}">
                <a16:creationId xmlns:a16="http://schemas.microsoft.com/office/drawing/2014/main" id="{CCA132F3-12FB-422A-8CE2-ECFD1CE5F0CF}"/>
              </a:ext>
            </a:extLst>
          </p:cNvPr>
          <p:cNvSpPr>
            <a:spLocks noGrp="1"/>
          </p:cNvSpPr>
          <p:nvPr>
            <p:ph type="subTitle" idx="1"/>
          </p:nvPr>
        </p:nvSpPr>
        <p:spPr>
          <a:xfrm>
            <a:off x="2349500" y="4456113"/>
            <a:ext cx="7543800" cy="1143000"/>
          </a:xfrm>
        </p:spPr>
        <p:txBody>
          <a:bodyPr rtlCol="0"/>
          <a:lstStyle/>
          <a:p>
            <a:pPr algn="ctr" eaLnBrk="1" fontAlgn="auto" hangingPunct="1">
              <a:spcBef>
                <a:spcPct val="0"/>
              </a:spcBef>
              <a:defRPr/>
            </a:pPr>
            <a:r>
              <a:rPr lang="en-US" altLang="en-US" dirty="0">
                <a:ea typeface="ＭＳ Ｐゴシック" panose="020B0600070205080204" pitchFamily="34" charset="-128"/>
              </a:rPr>
              <a:t>Licensed Awarding Body for the Quality in Careers Standard</a:t>
            </a:r>
          </a:p>
          <a:p>
            <a:pPr algn="ctr" eaLnBrk="1" fontAlgn="auto" hangingPunct="1">
              <a:spcBef>
                <a:spcPct val="0"/>
              </a:spcBef>
              <a:defRPr/>
            </a:pPr>
            <a:endParaRPr lang="en-US" altLang="en-US" dirty="0">
              <a:ea typeface="ＭＳ Ｐゴシック" panose="020B0600070205080204" pitchFamily="34" charset="-128"/>
            </a:endParaRPr>
          </a:p>
        </p:txBody>
      </p:sp>
      <p:pic>
        <p:nvPicPr>
          <p:cNvPr id="10244" name="Picture 3">
            <a:extLst>
              <a:ext uri="{FF2B5EF4-FFF2-40B4-BE49-F238E27FC236}">
                <a16:creationId xmlns:a16="http://schemas.microsoft.com/office/drawing/2014/main" id="{715E67A4-95BA-4181-82DD-94C05A0664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8164" y="436563"/>
            <a:ext cx="16144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55069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A4B0F8-04C3-40C0-AF99-D0760468119E}"/>
              </a:ext>
            </a:extLst>
          </p:cNvPr>
          <p:cNvSpPr>
            <a:spLocks noGrp="1"/>
          </p:cNvSpPr>
          <p:nvPr>
            <p:ph type="title"/>
          </p:nvPr>
        </p:nvSpPr>
        <p:spPr>
          <a:xfrm>
            <a:off x="2346325" y="77788"/>
            <a:ext cx="7543800" cy="1033462"/>
          </a:xfrm>
        </p:spPr>
        <p:txBody>
          <a:bodyPr/>
          <a:lstStyle/>
          <a:p>
            <a:pPr algn="ctr" eaLnBrk="1" fontAlgn="auto" hangingPunct="1">
              <a:spcAft>
                <a:spcPts val="0"/>
              </a:spcAft>
              <a:defRPr/>
            </a:pPr>
            <a:r>
              <a:rPr lang="en-GB" sz="4400" dirty="0">
                <a:solidFill>
                  <a:srgbClr val="FF0000"/>
                </a:solidFill>
              </a:rPr>
              <a:t>Session Content</a:t>
            </a:r>
          </a:p>
        </p:txBody>
      </p:sp>
      <p:sp>
        <p:nvSpPr>
          <p:cNvPr id="13315" name="Content Placeholder 5">
            <a:extLst>
              <a:ext uri="{FF2B5EF4-FFF2-40B4-BE49-F238E27FC236}">
                <a16:creationId xmlns:a16="http://schemas.microsoft.com/office/drawing/2014/main" id="{428E15BF-0282-42A3-B87D-9BF97688143F}"/>
              </a:ext>
            </a:extLst>
          </p:cNvPr>
          <p:cNvSpPr>
            <a:spLocks noGrp="1"/>
          </p:cNvSpPr>
          <p:nvPr>
            <p:ph idx="1"/>
          </p:nvPr>
        </p:nvSpPr>
        <p:spPr>
          <a:xfrm>
            <a:off x="2346325" y="1770064"/>
            <a:ext cx="7543800" cy="4022725"/>
          </a:xfrm>
        </p:spPr>
        <p:txBody>
          <a:bodyPr/>
          <a:lstStyle/>
          <a:p>
            <a:pPr marL="0" indent="0" eaLnBrk="1" hangingPunct="1">
              <a:buNone/>
            </a:pPr>
            <a:endParaRPr lang="en-GB" altLang="en-US" dirty="0"/>
          </a:p>
          <a:p>
            <a:pPr lvl="1" eaLnBrk="1" hangingPunct="1"/>
            <a:r>
              <a:rPr lang="en-GB" altLang="en-US" sz="2800" dirty="0"/>
              <a:t>Exploring Quality Awards and their impact</a:t>
            </a:r>
          </a:p>
          <a:p>
            <a:pPr lvl="1" eaLnBrk="1" hangingPunct="1"/>
            <a:r>
              <a:rPr lang="en-GB" altLang="en-US" sz="2800" dirty="0"/>
              <a:t>Introducing Career Mark to include:</a:t>
            </a:r>
          </a:p>
          <a:p>
            <a:pPr lvl="4" eaLnBrk="1" hangingPunct="1"/>
            <a:r>
              <a:rPr lang="en-GB" altLang="en-US" sz="2400" dirty="0"/>
              <a:t>It’s features</a:t>
            </a:r>
          </a:p>
          <a:p>
            <a:pPr lvl="4" eaLnBrk="1" hangingPunct="1"/>
            <a:r>
              <a:rPr lang="en-GB" altLang="en-US" sz="2400" dirty="0"/>
              <a:t>The process</a:t>
            </a:r>
          </a:p>
          <a:p>
            <a:pPr lvl="4" eaLnBrk="1" hangingPunct="1"/>
            <a:r>
              <a:rPr lang="en-GB" altLang="en-US" sz="2400" dirty="0"/>
              <a:t>The standards</a:t>
            </a:r>
          </a:p>
          <a:p>
            <a:pPr lvl="4" eaLnBrk="1" hangingPunct="1"/>
            <a:r>
              <a:rPr lang="en-GB" altLang="en-US" sz="2400" dirty="0"/>
              <a:t>The costs</a:t>
            </a:r>
          </a:p>
          <a:p>
            <a:pPr lvl="1" eaLnBrk="1" hangingPunct="1"/>
            <a:r>
              <a:rPr lang="en-GB" altLang="en-US" sz="2800" dirty="0"/>
              <a:t>Comments and Questions</a:t>
            </a:r>
          </a:p>
        </p:txBody>
      </p:sp>
      <p:pic>
        <p:nvPicPr>
          <p:cNvPr id="13316" name="Picture 6">
            <a:extLst>
              <a:ext uri="{FF2B5EF4-FFF2-40B4-BE49-F238E27FC236}">
                <a16:creationId xmlns:a16="http://schemas.microsoft.com/office/drawing/2014/main" id="{D52BCCED-ECBB-456B-AA0F-6278FFF7DA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8164" y="436563"/>
            <a:ext cx="16144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7">
            <a:extLst>
              <a:ext uri="{FF2B5EF4-FFF2-40B4-BE49-F238E27FC236}">
                <a16:creationId xmlns:a16="http://schemas.microsoft.com/office/drawing/2014/main" id="{DEF28972-8775-49ED-89E3-37F738CCB1CF}"/>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158288" y="195264"/>
            <a:ext cx="11811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74046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DA412142-E131-A94B-A07F-8DEF1FB8A273}"/>
              </a:ext>
            </a:extLst>
          </p:cNvPr>
          <p:cNvSpPr/>
          <p:nvPr/>
        </p:nvSpPr>
        <p:spPr>
          <a:xfrm>
            <a:off x="-12844" y="0"/>
            <a:ext cx="12204844" cy="6865321"/>
          </a:xfrm>
          <a:custGeom>
            <a:avLst/>
            <a:gdLst/>
            <a:ahLst/>
            <a:cxnLst/>
            <a:rect l="l" t="t" r="r" b="b"/>
            <a:pathLst>
              <a:path w="20104100" h="11308715">
                <a:moveTo>
                  <a:pt x="0" y="11308535"/>
                </a:moveTo>
                <a:lnTo>
                  <a:pt x="20104099" y="11308535"/>
                </a:lnTo>
                <a:lnTo>
                  <a:pt x="20104099" y="0"/>
                </a:lnTo>
                <a:lnTo>
                  <a:pt x="0" y="0"/>
                </a:lnTo>
                <a:lnTo>
                  <a:pt x="0" y="11308535"/>
                </a:lnTo>
                <a:close/>
              </a:path>
            </a:pathLst>
          </a:custGeom>
          <a:solidFill>
            <a:schemeClr val="bg2">
              <a:alpha val="20000"/>
            </a:schemeClr>
          </a:solidFill>
        </p:spPr>
        <p:txBody>
          <a:bodyPr wrap="square" lIns="0" tIns="0" rIns="0" bIns="0" rtlCol="0"/>
          <a:lstStyle/>
          <a:p>
            <a:endParaRPr dirty="0"/>
          </a:p>
        </p:txBody>
      </p:sp>
      <p:sp>
        <p:nvSpPr>
          <p:cNvPr id="10" name="object 7">
            <a:extLst>
              <a:ext uri="{FF2B5EF4-FFF2-40B4-BE49-F238E27FC236}">
                <a16:creationId xmlns:a16="http://schemas.microsoft.com/office/drawing/2014/main" id="{54D88D17-31B6-B74D-9F47-2B1D5A565E35}"/>
              </a:ext>
            </a:extLst>
          </p:cNvPr>
          <p:cNvSpPr txBox="1">
            <a:spLocks/>
          </p:cNvSpPr>
          <p:nvPr/>
        </p:nvSpPr>
        <p:spPr>
          <a:xfrm>
            <a:off x="202112" y="0"/>
            <a:ext cx="8127005" cy="10022950"/>
          </a:xfrm>
          <a:prstGeom prst="rect">
            <a:avLst/>
          </a:prstGeom>
        </p:spPr>
        <p:txBody>
          <a:bodyPr vert="horz" wrap="square" lIns="0" tIns="7316" rIns="0" bIns="0" rtlCol="0">
            <a:spAutoFit/>
          </a:bodyPr>
          <a:lstStyle>
            <a:lvl1pPr>
              <a:defRPr>
                <a:latin typeface="+mj-lt"/>
                <a:ea typeface="+mj-ea"/>
                <a:cs typeface="+mj-cs"/>
              </a:defRPr>
            </a:lvl1pPr>
          </a:lstStyle>
          <a:p>
            <a:pPr marL="7701">
              <a:spcBef>
                <a:spcPts val="58"/>
              </a:spcBef>
            </a:pPr>
            <a:r>
              <a:rPr lang="en-GB" sz="4800" b="1" kern="0" spc="-6" dirty="0">
                <a:solidFill>
                  <a:srgbClr val="009999"/>
                </a:solidFill>
                <a:latin typeface="Lato" panose="020F0502020204030203" pitchFamily="34" charset="0"/>
                <a:ea typeface="Lato" panose="020F0502020204030203" pitchFamily="34" charset="0"/>
                <a:cs typeface="Lato" panose="020F0502020204030203" pitchFamily="34" charset="0"/>
              </a:rPr>
              <a:t>Our missions</a:t>
            </a:r>
            <a:r>
              <a:rPr lang="en-GB" sz="4800" b="1" kern="0" spc="-6" dirty="0" smtClean="0">
                <a:solidFill>
                  <a:srgbClr val="009999"/>
                </a:solidFill>
                <a:latin typeface="Lato" panose="020F0502020204030203" pitchFamily="34" charset="0"/>
                <a:ea typeface="Lato" panose="020F0502020204030203" pitchFamily="34" charset="0"/>
                <a:cs typeface="Lato" panose="020F0502020204030203" pitchFamily="34" charset="0"/>
              </a:rPr>
              <a:t>:</a:t>
            </a:r>
            <a:endParaRPr lang="en-GB" sz="4800" b="1" kern="0" spc="-6" dirty="0">
              <a:solidFill>
                <a:srgbClr val="009999"/>
              </a:solidFill>
              <a:latin typeface="Lato" panose="020F0502020204030203" pitchFamily="34" charset="0"/>
              <a:ea typeface="Lato" panose="020F0502020204030203" pitchFamily="34" charset="0"/>
              <a:cs typeface="Lato" panose="020F0502020204030203" pitchFamily="34" charset="0"/>
            </a:endParaRPr>
          </a:p>
          <a:p>
            <a:pPr marL="693501" indent="-685800">
              <a:spcBef>
                <a:spcPts val="58"/>
              </a:spcBef>
              <a:buFont typeface="Arial" panose="020B0604020202020204" pitchFamily="34" charset="0"/>
              <a:buChar char="•"/>
            </a:pPr>
            <a:r>
              <a:rPr lang="en-GB" sz="2800" b="1" kern="0" spc="-6" dirty="0">
                <a:solidFill>
                  <a:srgbClr val="009999"/>
                </a:solidFill>
                <a:latin typeface="Lato" panose="020F0502020204030203" pitchFamily="34" charset="0"/>
                <a:ea typeface="Lato" panose="020F0502020204030203" pitchFamily="34" charset="0"/>
                <a:cs typeface="Lato" panose="020F0502020204030203" pitchFamily="34" charset="0"/>
              </a:rPr>
              <a:t>To inspire and support young people in the transition to the fast-changing world of work</a:t>
            </a:r>
          </a:p>
          <a:p>
            <a:pPr marL="7701">
              <a:spcBef>
                <a:spcPts val="58"/>
              </a:spcBef>
            </a:pPr>
            <a:endParaRPr lang="en-GB" sz="2800" b="1" kern="0" spc="-6" dirty="0">
              <a:solidFill>
                <a:srgbClr val="009999"/>
              </a:solidFill>
              <a:latin typeface="Lato" panose="020F0502020204030203" pitchFamily="34" charset="0"/>
              <a:ea typeface="Lato" panose="020F0502020204030203" pitchFamily="34" charset="0"/>
              <a:cs typeface="Lato" panose="020F0502020204030203" pitchFamily="34" charset="0"/>
            </a:endParaRPr>
          </a:p>
          <a:p>
            <a:pPr marL="693501" indent="-685800">
              <a:spcBef>
                <a:spcPts val="58"/>
              </a:spcBef>
              <a:buFont typeface="Arial" panose="020B0604020202020204" pitchFamily="34" charset="0"/>
              <a:buChar char="•"/>
            </a:pPr>
            <a:r>
              <a:rPr lang="en-GB" sz="2800" b="1" spc="6" dirty="0">
                <a:solidFill>
                  <a:srgbClr val="009999"/>
                </a:solidFill>
                <a:latin typeface="Lato"/>
                <a:cs typeface="Lato"/>
              </a:rPr>
              <a:t>Strengthen the links between education and employment</a:t>
            </a:r>
          </a:p>
          <a:p>
            <a:pPr marL="7701">
              <a:spcBef>
                <a:spcPts val="58"/>
              </a:spcBef>
            </a:pPr>
            <a:endParaRPr lang="en-GB" sz="2800" b="1" spc="6" dirty="0">
              <a:solidFill>
                <a:srgbClr val="009999"/>
              </a:solidFill>
              <a:latin typeface="Lato"/>
              <a:cs typeface="Lato"/>
            </a:endParaRPr>
          </a:p>
          <a:p>
            <a:pPr marL="693501" indent="-685800">
              <a:spcBef>
                <a:spcPts val="58"/>
              </a:spcBef>
              <a:buFont typeface="Arial" panose="020B0604020202020204" pitchFamily="34" charset="0"/>
              <a:buChar char="•"/>
            </a:pPr>
            <a:r>
              <a:rPr lang="en-GB" sz="2800" b="1" spc="6" dirty="0">
                <a:solidFill>
                  <a:srgbClr val="009999"/>
                </a:solidFill>
                <a:latin typeface="Lato"/>
                <a:cs typeface="Lato"/>
              </a:rPr>
              <a:t>Raise the profile &amp;</a:t>
            </a:r>
            <a:r>
              <a:rPr lang="en-GB" sz="2800" b="1" spc="6" dirty="0" smtClean="0">
                <a:solidFill>
                  <a:srgbClr val="009999"/>
                </a:solidFill>
                <a:latin typeface="Lato"/>
                <a:cs typeface="Lato"/>
              </a:rPr>
              <a:t> </a:t>
            </a:r>
            <a:r>
              <a:rPr lang="en-GB" sz="2800" b="1" spc="6" dirty="0">
                <a:solidFill>
                  <a:srgbClr val="009999"/>
                </a:solidFill>
                <a:latin typeface="Lato"/>
                <a:cs typeface="Lato"/>
              </a:rPr>
              <a:t>quality of Careers Education in schools and colleges by backing the 8 Gatsby Benchmarks</a:t>
            </a:r>
          </a:p>
          <a:p>
            <a:pPr marL="7701">
              <a:spcBef>
                <a:spcPts val="58"/>
              </a:spcBef>
            </a:pPr>
            <a:endParaRPr lang="en-GB" sz="2800" b="1" spc="6" dirty="0">
              <a:solidFill>
                <a:srgbClr val="009999"/>
              </a:solidFill>
              <a:latin typeface="Lato"/>
              <a:cs typeface="Lato"/>
            </a:endParaRPr>
          </a:p>
          <a:p>
            <a:pPr marL="693501" indent="-685800">
              <a:spcBef>
                <a:spcPts val="58"/>
              </a:spcBef>
              <a:buFont typeface="Arial" panose="020B0604020202020204" pitchFamily="34" charset="0"/>
              <a:buChar char="•"/>
            </a:pPr>
            <a:r>
              <a:rPr lang="en-GB" sz="2800" b="1" spc="6" dirty="0">
                <a:solidFill>
                  <a:srgbClr val="009999"/>
                </a:solidFill>
                <a:latin typeface="Lato"/>
                <a:cs typeface="Lato"/>
              </a:rPr>
              <a:t>Raise aspirations among young </a:t>
            </a:r>
            <a:r>
              <a:rPr lang="en-GB" sz="2800" b="1" spc="6" dirty="0" smtClean="0">
                <a:solidFill>
                  <a:srgbClr val="009999"/>
                </a:solidFill>
                <a:latin typeface="Lato"/>
                <a:cs typeface="Lato"/>
              </a:rPr>
              <a:t>people and help every young person in Hertfordshire find their best next step</a:t>
            </a:r>
            <a:endParaRPr lang="en-GB" sz="2800" b="1" spc="6" dirty="0">
              <a:solidFill>
                <a:srgbClr val="009999"/>
              </a:solidFill>
              <a:latin typeface="Lato"/>
              <a:cs typeface="Lato"/>
            </a:endParaRPr>
          </a:p>
          <a:p>
            <a:pPr marL="693501" indent="-685800">
              <a:spcBef>
                <a:spcPts val="58"/>
              </a:spcBef>
              <a:buFont typeface="Arial" panose="020B0604020202020204" pitchFamily="34" charset="0"/>
              <a:buChar char="•"/>
            </a:pPr>
            <a:endParaRPr lang="en-GB" sz="2800" spc="6" dirty="0">
              <a:solidFill>
                <a:srgbClr val="575756"/>
              </a:solidFill>
              <a:latin typeface="Lato"/>
              <a:cs typeface="Lato"/>
            </a:endParaRPr>
          </a:p>
          <a:p>
            <a:pPr marL="693501" indent="-685800">
              <a:spcBef>
                <a:spcPts val="58"/>
              </a:spcBef>
              <a:buFont typeface="Arial" panose="020B0604020202020204" pitchFamily="34" charset="0"/>
              <a:buChar char="•"/>
            </a:pPr>
            <a:endParaRPr lang="en-GB" sz="2800" b="1" spc="6" dirty="0">
              <a:solidFill>
                <a:srgbClr val="009999"/>
              </a:solidFill>
              <a:latin typeface="Lato"/>
              <a:cs typeface="Lato"/>
            </a:endParaRPr>
          </a:p>
          <a:p>
            <a:pPr marL="693501" indent="-685800">
              <a:spcBef>
                <a:spcPts val="58"/>
              </a:spcBef>
              <a:buFont typeface="Arial" panose="020B0604020202020204" pitchFamily="34" charset="0"/>
              <a:buChar char="•"/>
            </a:pPr>
            <a:endParaRPr lang="en-GB" sz="2800" b="1" spc="6" dirty="0">
              <a:solidFill>
                <a:srgbClr val="009999"/>
              </a:solidFill>
              <a:latin typeface="Lato"/>
              <a:cs typeface="Lato"/>
            </a:endParaRPr>
          </a:p>
          <a:p>
            <a:pPr marL="693501" indent="-685800">
              <a:spcBef>
                <a:spcPts val="58"/>
              </a:spcBef>
              <a:buFont typeface="Arial" panose="020B0604020202020204" pitchFamily="34" charset="0"/>
              <a:buChar char="•"/>
            </a:pPr>
            <a:endParaRPr lang="en-GB" sz="4800" b="1" kern="0" spc="-6" dirty="0">
              <a:solidFill>
                <a:schemeClr val="tx2"/>
              </a:solidFill>
              <a:latin typeface="Lato" panose="020F0502020204030203" pitchFamily="34" charset="0"/>
              <a:ea typeface="Lato" panose="020F0502020204030203" pitchFamily="34" charset="0"/>
              <a:cs typeface="Lato" panose="020F0502020204030203" pitchFamily="34" charset="0"/>
            </a:endParaRPr>
          </a:p>
          <a:p>
            <a:pPr marL="693501" indent="-685800">
              <a:spcBef>
                <a:spcPts val="58"/>
              </a:spcBef>
              <a:buFont typeface="Arial" panose="020B0604020202020204" pitchFamily="34" charset="0"/>
              <a:buChar char="•"/>
            </a:pPr>
            <a:endParaRPr lang="en-GB" sz="4800" b="1" kern="0" spc="-6" dirty="0">
              <a:solidFill>
                <a:schemeClr val="tx2"/>
              </a:solidFill>
              <a:latin typeface="Lato" panose="020F0502020204030203" pitchFamily="34" charset="0"/>
              <a:ea typeface="Lato" panose="020F0502020204030203" pitchFamily="34" charset="0"/>
              <a:cs typeface="Lato" panose="020F0502020204030203" pitchFamily="34" charset="0"/>
            </a:endParaRPr>
          </a:p>
          <a:p>
            <a:pPr marL="7701">
              <a:spcBef>
                <a:spcPts val="58"/>
              </a:spcBef>
            </a:pPr>
            <a:endParaRPr lang="en-GB" sz="4800" b="1" kern="0" spc="-6" dirty="0">
              <a:solidFill>
                <a:schemeClr val="tx2"/>
              </a:solidFill>
              <a:latin typeface="Lato" panose="020F0502020204030203" pitchFamily="34" charset="0"/>
              <a:ea typeface="Lato" panose="020F0502020204030203" pitchFamily="34" charset="0"/>
              <a:cs typeface="Lato" panose="020F0502020204030203" pitchFamily="34" charset="0"/>
            </a:endParaRPr>
          </a:p>
        </p:txBody>
      </p:sp>
      <p:pic>
        <p:nvPicPr>
          <p:cNvPr id="6" name="Picture 5" descr="A picture containing graphical user interface&#10;&#10;Description automatically generated">
            <a:extLst>
              <a:ext uri="{FF2B5EF4-FFF2-40B4-BE49-F238E27FC236}">
                <a16:creationId xmlns:a16="http://schemas.microsoft.com/office/drawing/2014/main" id="{84255982-D6C5-4D0A-A359-52A9FF9F71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1683" y="5713054"/>
            <a:ext cx="2550662" cy="1114652"/>
          </a:xfrm>
          <a:prstGeom prst="rect">
            <a:avLst/>
          </a:prstGeom>
        </p:spPr>
      </p:pic>
      <p:pic>
        <p:nvPicPr>
          <p:cNvPr id="2" name="Picture 1">
            <a:extLst>
              <a:ext uri="{FF2B5EF4-FFF2-40B4-BE49-F238E27FC236}">
                <a16:creationId xmlns:a16="http://schemas.microsoft.com/office/drawing/2014/main" id="{B38DC70E-744C-4A70-BEEE-8680D2984160}"/>
              </a:ext>
            </a:extLst>
          </p:cNvPr>
          <p:cNvPicPr>
            <a:picLocks noChangeAspect="1"/>
          </p:cNvPicPr>
          <p:nvPr/>
        </p:nvPicPr>
        <p:blipFill>
          <a:blip r:embed="rId4"/>
          <a:stretch>
            <a:fillRect/>
          </a:stretch>
        </p:blipFill>
        <p:spPr>
          <a:xfrm>
            <a:off x="9242439" y="2234825"/>
            <a:ext cx="2747449" cy="2579100"/>
          </a:xfrm>
          <a:prstGeom prst="rect">
            <a:avLst/>
          </a:prstGeom>
        </p:spPr>
      </p:pic>
    </p:spTree>
    <p:extLst>
      <p:ext uri="{BB962C8B-B14F-4D97-AF65-F5344CB8AC3E}">
        <p14:creationId xmlns:p14="http://schemas.microsoft.com/office/powerpoint/2010/main" val="27314018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3FAF1-031E-4E73-A015-26767245AEA7}"/>
              </a:ext>
            </a:extLst>
          </p:cNvPr>
          <p:cNvSpPr>
            <a:spLocks noGrp="1"/>
          </p:cNvSpPr>
          <p:nvPr>
            <p:ph type="title"/>
          </p:nvPr>
        </p:nvSpPr>
        <p:spPr>
          <a:xfrm>
            <a:off x="2346325" y="927102"/>
            <a:ext cx="7543800" cy="1449387"/>
          </a:xfrm>
        </p:spPr>
        <p:txBody>
          <a:bodyPr>
            <a:normAutofit/>
          </a:bodyPr>
          <a:lstStyle/>
          <a:p>
            <a:pPr algn="ctr"/>
            <a:r>
              <a:rPr lang="en-US" altLang="en-US" sz="4000" dirty="0">
                <a:solidFill>
                  <a:srgbClr val="FF0000"/>
                </a:solidFill>
              </a:rPr>
              <a:t>Why schools work towards the Quality in Careers Standard.</a:t>
            </a:r>
            <a:endParaRPr lang="en-GB" sz="4000" dirty="0">
              <a:solidFill>
                <a:srgbClr val="FF0000"/>
              </a:solidFill>
            </a:endParaRPr>
          </a:p>
        </p:txBody>
      </p:sp>
      <p:sp>
        <p:nvSpPr>
          <p:cNvPr id="3" name="Content Placeholder 2">
            <a:extLst>
              <a:ext uri="{FF2B5EF4-FFF2-40B4-BE49-F238E27FC236}">
                <a16:creationId xmlns:a16="http://schemas.microsoft.com/office/drawing/2014/main" id="{133B5A82-7046-4CB9-97D6-29B09EC5CB53}"/>
              </a:ext>
            </a:extLst>
          </p:cNvPr>
          <p:cNvSpPr>
            <a:spLocks noGrp="1"/>
          </p:cNvSpPr>
          <p:nvPr>
            <p:ph idx="1"/>
          </p:nvPr>
        </p:nvSpPr>
        <p:spPr>
          <a:xfrm>
            <a:off x="2324100" y="2575561"/>
            <a:ext cx="7543800" cy="4022725"/>
          </a:xfrm>
        </p:spPr>
        <p:txBody>
          <a:bodyPr/>
          <a:lstStyle/>
          <a:p>
            <a:pPr marL="0" indent="0">
              <a:buNone/>
            </a:pPr>
            <a:r>
              <a:rPr lang="en-GB" sz="2800" dirty="0"/>
              <a:t>Recognition of the careers provision that they are proud of. – celebration </a:t>
            </a:r>
          </a:p>
          <a:p>
            <a:pPr marL="0" indent="0">
              <a:buNone/>
            </a:pPr>
            <a:r>
              <a:rPr lang="en-GB" sz="2800" dirty="0"/>
              <a:t>Using the process as an opportunity to develop the provision in the school and use external scrutiny to build an effective program – development.</a:t>
            </a:r>
          </a:p>
          <a:p>
            <a:pPr marL="0" indent="0">
              <a:buNone/>
            </a:pPr>
            <a:r>
              <a:rPr lang="en-GB" sz="2800" dirty="0"/>
              <a:t>To give a greater voice for improved resourcing within the school. – advocacy. </a:t>
            </a:r>
          </a:p>
        </p:txBody>
      </p:sp>
      <p:pic>
        <p:nvPicPr>
          <p:cNvPr id="4" name="Picture 4">
            <a:extLst>
              <a:ext uri="{FF2B5EF4-FFF2-40B4-BE49-F238E27FC236}">
                <a16:creationId xmlns:a16="http://schemas.microsoft.com/office/drawing/2014/main" id="{A4C7AA54-DF07-49D2-9F60-4F7F0C2678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8164" y="436563"/>
            <a:ext cx="16144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89869159-B409-4A03-9700-6D46EF2E90A1}"/>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158288" y="120017"/>
            <a:ext cx="11811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3616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516B0AA6-DD81-48F4-8BE7-7E20E3B19425}"/>
              </a:ext>
            </a:extLst>
          </p:cNvPr>
          <p:cNvSpPr>
            <a:spLocks noGrp="1"/>
          </p:cNvSpPr>
          <p:nvPr>
            <p:ph type="title"/>
          </p:nvPr>
        </p:nvSpPr>
        <p:spPr>
          <a:xfrm>
            <a:off x="2205038" y="195264"/>
            <a:ext cx="7543800" cy="1450975"/>
          </a:xfrm>
        </p:spPr>
        <p:txBody>
          <a:bodyPr/>
          <a:lstStyle/>
          <a:p>
            <a:pPr algn="ctr" eaLnBrk="1" fontAlgn="auto" hangingPunct="1">
              <a:spcAft>
                <a:spcPts val="0"/>
              </a:spcAft>
              <a:defRPr/>
            </a:pPr>
            <a:r>
              <a:rPr lang="en-GB" altLang="en-US" sz="4400" dirty="0">
                <a:solidFill>
                  <a:srgbClr val="FF0000"/>
                </a:solidFill>
                <a:ea typeface="ＭＳ Ｐゴシック" panose="020B0600070205080204" pitchFamily="34" charset="-128"/>
              </a:rPr>
              <a:t>Department for Education</a:t>
            </a:r>
          </a:p>
        </p:txBody>
      </p:sp>
      <p:sp>
        <p:nvSpPr>
          <p:cNvPr id="33795" name="Content Placeholder 2">
            <a:extLst>
              <a:ext uri="{FF2B5EF4-FFF2-40B4-BE49-F238E27FC236}">
                <a16:creationId xmlns:a16="http://schemas.microsoft.com/office/drawing/2014/main" id="{CF6FDD2C-EC4C-4027-B3C2-D4C350603F5B}"/>
              </a:ext>
            </a:extLst>
          </p:cNvPr>
          <p:cNvSpPr>
            <a:spLocks noGrp="1"/>
          </p:cNvSpPr>
          <p:nvPr>
            <p:ph idx="1"/>
          </p:nvPr>
        </p:nvSpPr>
        <p:spPr>
          <a:xfrm>
            <a:off x="2346325" y="1846264"/>
            <a:ext cx="7543800" cy="4137977"/>
          </a:xfrm>
        </p:spPr>
        <p:txBody>
          <a:bodyPr/>
          <a:lstStyle/>
          <a:p>
            <a:pPr eaLnBrk="1" hangingPunct="1">
              <a:buFont typeface="Wingdings 2" panose="05020102010507070707" pitchFamily="18" charset="2"/>
              <a:buNone/>
            </a:pPr>
            <a:endParaRPr lang="en-GB" sz="1600" i="1" dirty="0"/>
          </a:p>
          <a:p>
            <a:pPr eaLnBrk="1" hangingPunct="1">
              <a:buFont typeface="Wingdings 2" panose="05020102010507070707" pitchFamily="18" charset="2"/>
              <a:buNone/>
            </a:pPr>
            <a:r>
              <a:rPr lang="en-GB" sz="1600" i="1" dirty="0"/>
              <a:t>Schools and colleges can gain formal accreditation of their careers programme through the Quality in Careers Standard - the single national quality award for careers education, information, advice and guidance. The Standard is owned by the Quality in Careers Consortium which involves the major professional associations of school and college leaders alongside the Career Development Institute and Careers England. The Standard is fully aligned to the Gatsby Benchmarks and incorporates Compass and Compass+ into its processes. </a:t>
            </a:r>
          </a:p>
          <a:p>
            <a:pPr eaLnBrk="1" hangingPunct="1">
              <a:buFont typeface="Wingdings 2" panose="05020102010507070707" pitchFamily="18" charset="2"/>
              <a:buNone/>
            </a:pPr>
            <a:r>
              <a:rPr lang="en-GB" sz="1600" b="1" i="1" dirty="0"/>
              <a:t>The Standard seeks additional evidence of outcomes for students </a:t>
            </a:r>
            <a:r>
              <a:rPr lang="en-GB" sz="1600" i="1" dirty="0"/>
              <a:t>from the school or college careers programme. As the Standard is externally assessed by one of the Licensed Awarding Bodies, appointed by the Consortium, student voice is a key part of assessors evidence gathering on the impact the careers programme has had on students’ career-related learning. </a:t>
            </a:r>
            <a:r>
              <a:rPr lang="en-GB" sz="1600" b="1" i="1" dirty="0"/>
              <a:t>We strongly recommend that all schools and colleges work towards the single national Quality in Careers Standard</a:t>
            </a:r>
            <a:r>
              <a:rPr lang="en-GB" sz="1600" i="1" dirty="0"/>
              <a:t> to support the development of their careers programme. </a:t>
            </a:r>
          </a:p>
          <a:p>
            <a:pPr eaLnBrk="1" hangingPunct="1">
              <a:buFont typeface="Wingdings 2" panose="05020102010507070707" pitchFamily="18" charset="2"/>
              <a:buNone/>
            </a:pPr>
            <a:r>
              <a:rPr lang="en-GB" sz="1600" i="1" dirty="0"/>
              <a:t>– </a:t>
            </a:r>
            <a:r>
              <a:rPr lang="en-GB" sz="1600" b="1" dirty="0"/>
              <a:t>DFE guidance, updated 2021</a:t>
            </a:r>
            <a:endParaRPr lang="en-GB" altLang="en-US" sz="1800" b="1" i="1" dirty="0">
              <a:ea typeface="ＭＳ Ｐゴシック" panose="020B0600070205080204" pitchFamily="34" charset="-128"/>
            </a:endParaRPr>
          </a:p>
          <a:p>
            <a:pPr eaLnBrk="1" hangingPunct="1">
              <a:buFont typeface="Wingdings 2" panose="05020102010507070707" pitchFamily="18" charset="2"/>
              <a:buNone/>
            </a:pPr>
            <a:endParaRPr lang="en-GB" altLang="en-US" sz="2800" i="1" dirty="0">
              <a:ea typeface="ＭＳ Ｐゴシック" panose="020B0600070205080204" pitchFamily="34" charset="-128"/>
            </a:endParaRPr>
          </a:p>
          <a:p>
            <a:pPr eaLnBrk="1" hangingPunct="1">
              <a:buFont typeface="Wingdings 2" panose="05020102010507070707" pitchFamily="18" charset="2"/>
              <a:buNone/>
            </a:pPr>
            <a:endParaRPr lang="en-GB" altLang="en-US" sz="900" dirty="0">
              <a:ea typeface="ＭＳ Ｐゴシック" panose="020B0600070205080204" pitchFamily="34" charset="-128"/>
            </a:endParaRPr>
          </a:p>
        </p:txBody>
      </p:sp>
      <p:pic>
        <p:nvPicPr>
          <p:cNvPr id="33796" name="Picture 3">
            <a:extLst>
              <a:ext uri="{FF2B5EF4-FFF2-40B4-BE49-F238E27FC236}">
                <a16:creationId xmlns:a16="http://schemas.microsoft.com/office/drawing/2014/main" id="{F82B93B6-312C-4839-B86C-7B1C4430AF36}"/>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158288" y="195264"/>
            <a:ext cx="11811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4">
            <a:extLst>
              <a:ext uri="{FF2B5EF4-FFF2-40B4-BE49-F238E27FC236}">
                <a16:creationId xmlns:a16="http://schemas.microsoft.com/office/drawing/2014/main" id="{492E0A6A-9A1E-4530-9013-54442A03B2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8164" y="436563"/>
            <a:ext cx="16144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6672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9105B1F6-E36C-4F12-944C-7DF7E65357B4}"/>
              </a:ext>
            </a:extLst>
          </p:cNvPr>
          <p:cNvSpPr>
            <a:spLocks noGrp="1"/>
          </p:cNvSpPr>
          <p:nvPr>
            <p:ph type="title"/>
          </p:nvPr>
        </p:nvSpPr>
        <p:spPr>
          <a:xfrm>
            <a:off x="2346325" y="436564"/>
            <a:ext cx="7543800" cy="790575"/>
          </a:xfrm>
        </p:spPr>
        <p:txBody>
          <a:bodyPr/>
          <a:lstStyle/>
          <a:p>
            <a:pPr algn="ctr" eaLnBrk="1" fontAlgn="auto" hangingPunct="1">
              <a:spcAft>
                <a:spcPts val="0"/>
              </a:spcAft>
              <a:defRPr/>
            </a:pPr>
            <a:r>
              <a:rPr lang="en-GB" altLang="en-US" sz="4400" dirty="0">
                <a:solidFill>
                  <a:srgbClr val="FF0000"/>
                </a:solidFill>
                <a:ea typeface="ＭＳ Ｐゴシック" panose="020B0600070205080204" pitchFamily="34" charset="-128"/>
              </a:rPr>
              <a:t>Ofsted</a:t>
            </a:r>
          </a:p>
        </p:txBody>
      </p:sp>
      <p:sp>
        <p:nvSpPr>
          <p:cNvPr id="31747" name="Content Placeholder 2">
            <a:extLst>
              <a:ext uri="{FF2B5EF4-FFF2-40B4-BE49-F238E27FC236}">
                <a16:creationId xmlns:a16="http://schemas.microsoft.com/office/drawing/2014/main" id="{D0C21EA0-12A8-4B9D-A22F-959FD808CD63}"/>
              </a:ext>
            </a:extLst>
          </p:cNvPr>
          <p:cNvSpPr>
            <a:spLocks noGrp="1"/>
          </p:cNvSpPr>
          <p:nvPr>
            <p:ph idx="1"/>
          </p:nvPr>
        </p:nvSpPr>
        <p:spPr/>
        <p:txBody>
          <a:bodyPr rtlCol="0">
            <a:normAutofit/>
          </a:bodyPr>
          <a:lstStyle/>
          <a:p>
            <a:pPr marL="91440" indent="-91440" eaLnBrk="1" fontAlgn="auto" hangingPunct="1">
              <a:defRPr/>
            </a:pPr>
            <a:r>
              <a:rPr lang="en-GB" altLang="en-US" sz="2800" b="1" dirty="0">
                <a:solidFill>
                  <a:schemeClr val="tx1">
                    <a:lumMod val="75000"/>
                    <a:lumOff val="25000"/>
                  </a:schemeClr>
                </a:solidFill>
                <a:ea typeface="ＭＳ Ｐゴシック" panose="020B0600070205080204" pitchFamily="34" charset="-128"/>
              </a:rPr>
              <a:t>Thomas Keble School</a:t>
            </a:r>
          </a:p>
          <a:p>
            <a:pPr marL="384048" lvl="1" indent="-182880" eaLnBrk="1" fontAlgn="auto" hangingPunct="1">
              <a:defRPr/>
            </a:pPr>
            <a:r>
              <a:rPr lang="en-GB" altLang="en-US" sz="2600" i="1" dirty="0">
                <a:solidFill>
                  <a:schemeClr val="tx1">
                    <a:lumMod val="75000"/>
                    <a:lumOff val="25000"/>
                  </a:schemeClr>
                </a:solidFill>
                <a:ea typeface="ＭＳ Ｐゴシック" panose="020B0600070205080204" pitchFamily="34" charset="-128"/>
              </a:rPr>
              <a:t>‘The school has an outstanding programme of careers guidance which begins in Year 7 and has recently been awarded Career Mark.’  </a:t>
            </a:r>
          </a:p>
          <a:p>
            <a:pPr marL="91440" indent="-91440" eaLnBrk="1" fontAlgn="auto" hangingPunct="1">
              <a:defRPr/>
            </a:pPr>
            <a:r>
              <a:rPr lang="en-GB" altLang="en-US" sz="2800" b="1" dirty="0">
                <a:solidFill>
                  <a:schemeClr val="tx1">
                    <a:lumMod val="75000"/>
                    <a:lumOff val="25000"/>
                  </a:schemeClr>
                </a:solidFill>
                <a:ea typeface="ＭＳ Ｐゴシック" panose="020B0600070205080204" pitchFamily="34" charset="-128"/>
              </a:rPr>
              <a:t>Blackheath School</a:t>
            </a:r>
          </a:p>
          <a:p>
            <a:pPr marL="384048" lvl="1" indent="-182880" eaLnBrk="1" fontAlgn="auto" hangingPunct="1">
              <a:defRPr/>
            </a:pPr>
            <a:r>
              <a:rPr lang="en-GB" altLang="en-US" sz="2600" i="1" dirty="0">
                <a:solidFill>
                  <a:schemeClr val="tx1">
                    <a:lumMod val="75000"/>
                    <a:lumOff val="25000"/>
                  </a:schemeClr>
                </a:solidFill>
                <a:ea typeface="ＭＳ Ｐゴシック" panose="020B0600070205080204" pitchFamily="34" charset="-128"/>
              </a:rPr>
              <a:t>‘Careers guidance is excellent and students are very positive about the assistance offered.  The school has attained the Career Mark award and promotes effective work related learning.’ </a:t>
            </a:r>
          </a:p>
          <a:p>
            <a:pPr marL="91440" indent="-91440" eaLnBrk="1" fontAlgn="auto" hangingPunct="1">
              <a:buNone/>
              <a:defRPr/>
            </a:pPr>
            <a:r>
              <a:rPr lang="en-GB" altLang="en-US" sz="2800" dirty="0">
                <a:solidFill>
                  <a:schemeClr val="tx1">
                    <a:lumMod val="75000"/>
                    <a:lumOff val="25000"/>
                  </a:schemeClr>
                </a:solidFill>
                <a:ea typeface="ＭＳ Ｐゴシック" panose="020B0600070205080204" pitchFamily="34" charset="-128"/>
              </a:rPr>
              <a:t> </a:t>
            </a:r>
          </a:p>
          <a:p>
            <a:pPr marL="91440" indent="-91440" eaLnBrk="1" fontAlgn="auto" hangingPunct="1">
              <a:defRPr/>
            </a:pPr>
            <a:endParaRPr lang="en-GB" altLang="en-US" dirty="0">
              <a:solidFill>
                <a:schemeClr val="tx1">
                  <a:lumMod val="75000"/>
                  <a:lumOff val="25000"/>
                </a:schemeClr>
              </a:solidFill>
              <a:ea typeface="ＭＳ Ｐゴシック" panose="020B0600070205080204" pitchFamily="34" charset="-128"/>
            </a:endParaRPr>
          </a:p>
        </p:txBody>
      </p:sp>
      <p:pic>
        <p:nvPicPr>
          <p:cNvPr id="38916" name="Picture 3">
            <a:extLst>
              <a:ext uri="{FF2B5EF4-FFF2-40B4-BE49-F238E27FC236}">
                <a16:creationId xmlns:a16="http://schemas.microsoft.com/office/drawing/2014/main" id="{69B5C9E0-A69C-47D2-AF00-3CF566C104F4}"/>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158288" y="195264"/>
            <a:ext cx="11811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4">
            <a:extLst>
              <a:ext uri="{FF2B5EF4-FFF2-40B4-BE49-F238E27FC236}">
                <a16:creationId xmlns:a16="http://schemas.microsoft.com/office/drawing/2014/main" id="{14FB0F29-C7C9-4A2D-9D94-012081ED52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8164" y="436563"/>
            <a:ext cx="16144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96112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0D488A58-2C39-415D-AFB1-2C4BEE9068F9}"/>
              </a:ext>
            </a:extLst>
          </p:cNvPr>
          <p:cNvSpPr>
            <a:spLocks noGrp="1"/>
          </p:cNvSpPr>
          <p:nvPr>
            <p:ph type="title"/>
          </p:nvPr>
        </p:nvSpPr>
        <p:spPr>
          <a:xfrm>
            <a:off x="2346325" y="182563"/>
            <a:ext cx="7543800" cy="963612"/>
          </a:xfrm>
        </p:spPr>
        <p:txBody>
          <a:bodyPr/>
          <a:lstStyle/>
          <a:p>
            <a:pPr algn="ctr" eaLnBrk="1" fontAlgn="auto" hangingPunct="1">
              <a:spcAft>
                <a:spcPts val="0"/>
              </a:spcAft>
              <a:defRPr/>
            </a:pPr>
            <a:endParaRPr lang="en-GB" altLang="en-US" dirty="0">
              <a:solidFill>
                <a:schemeClr val="tx1"/>
              </a:solidFill>
              <a:ea typeface="ＭＳ Ｐゴシック" panose="020B0600070205080204" pitchFamily="34" charset="-128"/>
            </a:endParaRPr>
          </a:p>
        </p:txBody>
      </p:sp>
      <p:sp>
        <p:nvSpPr>
          <p:cNvPr id="21507" name="Content Placeholder 2">
            <a:extLst>
              <a:ext uri="{FF2B5EF4-FFF2-40B4-BE49-F238E27FC236}">
                <a16:creationId xmlns:a16="http://schemas.microsoft.com/office/drawing/2014/main" id="{F7022A0D-5BAE-4E36-A1F2-F6A34527FB89}"/>
              </a:ext>
            </a:extLst>
          </p:cNvPr>
          <p:cNvSpPr>
            <a:spLocks noGrp="1"/>
          </p:cNvSpPr>
          <p:nvPr>
            <p:ph idx="1"/>
          </p:nvPr>
        </p:nvSpPr>
        <p:spPr/>
        <p:txBody>
          <a:bodyPr rtlCol="0">
            <a:normAutofit/>
          </a:bodyPr>
          <a:lstStyle/>
          <a:p>
            <a:pPr marL="91440" indent="-91440" algn="ctr" eaLnBrk="1" fontAlgn="auto" hangingPunct="1">
              <a:defRPr/>
            </a:pPr>
            <a:endParaRPr lang="en-GB" altLang="en-US" sz="4000" i="1" dirty="0">
              <a:solidFill>
                <a:schemeClr val="accent5">
                  <a:lumMod val="75000"/>
                </a:schemeClr>
              </a:solidFill>
              <a:ea typeface="ＭＳ Ｐゴシック" panose="020B0600070205080204" pitchFamily="34" charset="-128"/>
            </a:endParaRPr>
          </a:p>
          <a:p>
            <a:pPr marL="91440" indent="-91440" algn="ctr" eaLnBrk="1" fontAlgn="auto" hangingPunct="1">
              <a:defRPr/>
            </a:pPr>
            <a:r>
              <a:rPr lang="en-GB" altLang="en-US" sz="4000" i="1" dirty="0">
                <a:solidFill>
                  <a:srgbClr val="FF0000"/>
                </a:solidFill>
                <a:ea typeface="ＭＳ Ｐゴシック" panose="020B0600070205080204" pitchFamily="34" charset="-128"/>
              </a:rPr>
              <a:t>What is the likely impact of working towards a Quality in Careers Standard Award?</a:t>
            </a:r>
          </a:p>
          <a:p>
            <a:pPr marL="0" indent="0" eaLnBrk="1" fontAlgn="auto" hangingPunct="1">
              <a:buNone/>
              <a:defRPr/>
            </a:pPr>
            <a:endParaRPr lang="en-GB" altLang="en-US" dirty="0">
              <a:solidFill>
                <a:schemeClr val="tx1">
                  <a:lumMod val="75000"/>
                  <a:lumOff val="25000"/>
                </a:schemeClr>
              </a:solidFill>
              <a:ea typeface="ＭＳ Ｐゴシック" panose="020B0600070205080204" pitchFamily="34" charset="-128"/>
            </a:endParaRPr>
          </a:p>
        </p:txBody>
      </p:sp>
      <p:pic>
        <p:nvPicPr>
          <p:cNvPr id="37892" name="Picture 3">
            <a:extLst>
              <a:ext uri="{FF2B5EF4-FFF2-40B4-BE49-F238E27FC236}">
                <a16:creationId xmlns:a16="http://schemas.microsoft.com/office/drawing/2014/main" id="{8BBCDDFC-C73A-461E-84B9-2CC7DEA1F10B}"/>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158288" y="195264"/>
            <a:ext cx="11811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4">
            <a:extLst>
              <a:ext uri="{FF2B5EF4-FFF2-40B4-BE49-F238E27FC236}">
                <a16:creationId xmlns:a16="http://schemas.microsoft.com/office/drawing/2014/main" id="{4157CDD1-E438-47E5-BD5F-ADC1D23E9E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8164" y="436563"/>
            <a:ext cx="16144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51424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9B0032C9-8571-4507-90B7-3111B1DA1DFD}"/>
              </a:ext>
            </a:extLst>
          </p:cNvPr>
          <p:cNvSpPr>
            <a:spLocks noGrp="1"/>
          </p:cNvSpPr>
          <p:nvPr>
            <p:ph type="title"/>
          </p:nvPr>
        </p:nvSpPr>
        <p:spPr>
          <a:xfrm>
            <a:off x="2519363" y="182564"/>
            <a:ext cx="7543800" cy="1017587"/>
          </a:xfrm>
        </p:spPr>
        <p:txBody>
          <a:bodyPr/>
          <a:lstStyle/>
          <a:p>
            <a:pPr algn="ctr" eaLnBrk="1" fontAlgn="auto" hangingPunct="1">
              <a:spcAft>
                <a:spcPts val="0"/>
              </a:spcAft>
              <a:defRPr/>
            </a:pPr>
            <a:r>
              <a:rPr lang="en-GB" altLang="en-US" sz="4400" dirty="0">
                <a:solidFill>
                  <a:srgbClr val="FF0000"/>
                </a:solidFill>
                <a:ea typeface="ＭＳ Ｐゴシック" panose="020B0600070205080204" pitchFamily="34" charset="-128"/>
              </a:rPr>
              <a:t>What is Career Mark?</a:t>
            </a:r>
          </a:p>
        </p:txBody>
      </p:sp>
      <p:sp>
        <p:nvSpPr>
          <p:cNvPr id="4099" name="Content Placeholder 2">
            <a:extLst>
              <a:ext uri="{FF2B5EF4-FFF2-40B4-BE49-F238E27FC236}">
                <a16:creationId xmlns:a16="http://schemas.microsoft.com/office/drawing/2014/main" id="{F19015D8-C2D0-420C-BF57-EA4E3EB27B60}"/>
              </a:ext>
            </a:extLst>
          </p:cNvPr>
          <p:cNvSpPr>
            <a:spLocks noGrp="1"/>
          </p:cNvSpPr>
          <p:nvPr>
            <p:ph idx="1"/>
          </p:nvPr>
        </p:nvSpPr>
        <p:spPr>
          <a:xfrm>
            <a:off x="2346325" y="2041526"/>
            <a:ext cx="7543800" cy="4022725"/>
          </a:xfrm>
        </p:spPr>
        <p:txBody>
          <a:bodyPr rtlCol="0">
            <a:normAutofit/>
          </a:bodyPr>
          <a:lstStyle/>
          <a:p>
            <a:pPr marL="0" indent="0" eaLnBrk="1" fontAlgn="auto" hangingPunct="1">
              <a:buNone/>
              <a:defRPr/>
            </a:pPr>
            <a:r>
              <a:rPr lang="en-GB" sz="2400" dirty="0">
                <a:solidFill>
                  <a:schemeClr val="tx1">
                    <a:lumMod val="75000"/>
                    <a:lumOff val="25000"/>
                  </a:schemeClr>
                </a:solidFill>
              </a:rPr>
              <a:t>Career Mark was first established in 1994</a:t>
            </a:r>
          </a:p>
          <a:p>
            <a:pPr marL="0" indent="0" eaLnBrk="1" fontAlgn="auto" hangingPunct="1">
              <a:buNone/>
              <a:defRPr/>
            </a:pPr>
            <a:r>
              <a:rPr lang="en-GB" sz="2400" dirty="0">
                <a:solidFill>
                  <a:schemeClr val="tx1">
                    <a:lumMod val="75000"/>
                    <a:lumOff val="25000"/>
                  </a:schemeClr>
                </a:solidFill>
              </a:rPr>
              <a:t>Career Mark is a nationally available CEIAG Licensed Awarding Body for The Quality in Careers Standard</a:t>
            </a:r>
          </a:p>
          <a:p>
            <a:pPr marL="91440" indent="-91440" eaLnBrk="1" fontAlgn="auto" hangingPunct="1">
              <a:buNone/>
              <a:defRPr/>
            </a:pPr>
            <a:r>
              <a:rPr lang="en-GB" sz="2400" dirty="0">
                <a:solidFill>
                  <a:schemeClr val="tx1">
                    <a:lumMod val="75000"/>
                    <a:lumOff val="25000"/>
                  </a:schemeClr>
                </a:solidFill>
              </a:rPr>
              <a:t>Career Mark is a comprehensive development framework for CEIAG. It supports legislation, national standards and best practice in careers. </a:t>
            </a:r>
          </a:p>
          <a:p>
            <a:pPr marL="91440" indent="-91440" eaLnBrk="1" fontAlgn="auto" hangingPunct="1">
              <a:buNone/>
              <a:defRPr/>
            </a:pPr>
            <a:r>
              <a:rPr lang="en-GB" sz="2400" dirty="0">
                <a:solidFill>
                  <a:schemeClr val="tx1">
                    <a:lumMod val="75000"/>
                    <a:lumOff val="25000"/>
                  </a:schemeClr>
                </a:solidFill>
              </a:rPr>
              <a:t>One of 12 awarding bodies of The Quality in Careers Standard in the UK</a:t>
            </a:r>
          </a:p>
          <a:p>
            <a:pPr marL="0" indent="0" eaLnBrk="1" fontAlgn="auto" hangingPunct="1">
              <a:buNone/>
              <a:defRPr/>
            </a:pPr>
            <a:endParaRPr lang="en-GB" dirty="0">
              <a:solidFill>
                <a:schemeClr val="tx1">
                  <a:lumMod val="75000"/>
                  <a:lumOff val="25000"/>
                </a:schemeClr>
              </a:solidFill>
            </a:endParaRPr>
          </a:p>
        </p:txBody>
      </p:sp>
      <p:pic>
        <p:nvPicPr>
          <p:cNvPr id="15364" name="Picture 1">
            <a:extLst>
              <a:ext uri="{FF2B5EF4-FFF2-40B4-BE49-F238E27FC236}">
                <a16:creationId xmlns:a16="http://schemas.microsoft.com/office/drawing/2014/main" id="{934ED2A8-03A6-4C6C-8724-FA3DB6478D2B}"/>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158288" y="195264"/>
            <a:ext cx="11811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2">
            <a:extLst>
              <a:ext uri="{FF2B5EF4-FFF2-40B4-BE49-F238E27FC236}">
                <a16:creationId xmlns:a16="http://schemas.microsoft.com/office/drawing/2014/main" id="{92920481-BD69-442D-85B2-B21C35B290D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08164" y="436563"/>
            <a:ext cx="16144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19236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DAB5BE8F-23C0-44F9-8D32-44A8B52E1935}"/>
              </a:ext>
            </a:extLst>
          </p:cNvPr>
          <p:cNvSpPr>
            <a:spLocks noGrp="1"/>
          </p:cNvSpPr>
          <p:nvPr>
            <p:ph type="title"/>
          </p:nvPr>
        </p:nvSpPr>
        <p:spPr>
          <a:xfrm>
            <a:off x="2519363" y="295276"/>
            <a:ext cx="7543800" cy="792163"/>
          </a:xfrm>
        </p:spPr>
        <p:txBody>
          <a:bodyPr/>
          <a:lstStyle/>
          <a:p>
            <a:pPr algn="ctr" eaLnBrk="1" fontAlgn="auto" hangingPunct="1">
              <a:spcAft>
                <a:spcPts val="0"/>
              </a:spcAft>
              <a:defRPr/>
            </a:pPr>
            <a:r>
              <a:rPr lang="en-GB" altLang="en-US" dirty="0">
                <a:solidFill>
                  <a:srgbClr val="FF0000"/>
                </a:solidFill>
                <a:ea typeface="ＭＳ Ｐゴシック" panose="020B0600070205080204" pitchFamily="34" charset="-128"/>
              </a:rPr>
              <a:t>Assessment</a:t>
            </a:r>
          </a:p>
        </p:txBody>
      </p:sp>
      <p:sp>
        <p:nvSpPr>
          <p:cNvPr id="3" name="Content Placeholder 2">
            <a:extLst>
              <a:ext uri="{FF2B5EF4-FFF2-40B4-BE49-F238E27FC236}">
                <a16:creationId xmlns:a16="http://schemas.microsoft.com/office/drawing/2014/main" id="{AAA6A523-8E72-419A-98E8-677A6BDC8E40}"/>
              </a:ext>
            </a:extLst>
          </p:cNvPr>
          <p:cNvSpPr>
            <a:spLocks noGrp="1"/>
          </p:cNvSpPr>
          <p:nvPr>
            <p:ph idx="1"/>
          </p:nvPr>
        </p:nvSpPr>
        <p:spPr/>
        <p:txBody>
          <a:bodyPr rtlCol="0">
            <a:normAutofit/>
          </a:bodyPr>
          <a:lstStyle/>
          <a:p>
            <a:pPr marL="91440" indent="-91440" eaLnBrk="1" fontAlgn="auto" hangingPunct="1">
              <a:buNone/>
              <a:defRPr/>
            </a:pPr>
            <a:r>
              <a:rPr lang="en-GB" dirty="0">
                <a:solidFill>
                  <a:schemeClr val="tx1">
                    <a:lumMod val="75000"/>
                    <a:lumOff val="25000"/>
                  </a:schemeClr>
                </a:solidFill>
              </a:rPr>
              <a:t>There are two stages to assessment:</a:t>
            </a:r>
          </a:p>
          <a:p>
            <a:pPr marL="91440" indent="-91440" eaLnBrk="1" fontAlgn="auto" hangingPunct="1">
              <a:buFont typeface="Wingdings 2" charset="0"/>
              <a:buChar char="¡"/>
              <a:defRPr/>
            </a:pPr>
            <a:r>
              <a:rPr lang="en-GB" dirty="0">
                <a:solidFill>
                  <a:schemeClr val="tx1">
                    <a:lumMod val="75000"/>
                    <a:lumOff val="25000"/>
                  </a:schemeClr>
                </a:solidFill>
              </a:rPr>
              <a:t>Stage 1</a:t>
            </a:r>
          </a:p>
          <a:p>
            <a:pPr marL="0" indent="0" eaLnBrk="1" fontAlgn="auto" hangingPunct="1">
              <a:buNone/>
              <a:defRPr/>
            </a:pPr>
            <a:r>
              <a:rPr lang="en-GB" dirty="0">
                <a:solidFill>
                  <a:schemeClr val="tx1">
                    <a:lumMod val="75000"/>
                    <a:lumOff val="25000"/>
                  </a:schemeClr>
                </a:solidFill>
              </a:rPr>
              <a:t>Portfolio assessment - the portfolio is assessed against the 4 delivery standards and the evidence supplied. This is a desk top exercise by one of our assessors.  Successful completion leads on to stage 2.</a:t>
            </a:r>
          </a:p>
          <a:p>
            <a:pPr marL="91440" indent="-91440" eaLnBrk="1" fontAlgn="auto" hangingPunct="1">
              <a:buFont typeface="Wingdings 2" charset="0"/>
              <a:buChar char="¡"/>
              <a:defRPr/>
            </a:pPr>
            <a:r>
              <a:rPr lang="en-GB" dirty="0">
                <a:solidFill>
                  <a:schemeClr val="tx1">
                    <a:lumMod val="75000"/>
                    <a:lumOff val="25000"/>
                  </a:schemeClr>
                </a:solidFill>
              </a:rPr>
              <a:t>Stage 2</a:t>
            </a:r>
          </a:p>
          <a:p>
            <a:pPr marL="0" indent="0" eaLnBrk="1" fontAlgn="auto" hangingPunct="1">
              <a:buNone/>
              <a:defRPr/>
            </a:pPr>
            <a:r>
              <a:rPr lang="en-GB" dirty="0">
                <a:solidFill>
                  <a:schemeClr val="tx1">
                    <a:lumMod val="75000"/>
                    <a:lumOff val="25000"/>
                  </a:schemeClr>
                </a:solidFill>
              </a:rPr>
              <a:t>Onsite assessment - The assessor will visit the institution and assess the learner’s knowledge based on the evidence in a school’s portfolio. This is usually done by seeing a selection of students from each year group.</a:t>
            </a:r>
          </a:p>
        </p:txBody>
      </p:sp>
      <p:pic>
        <p:nvPicPr>
          <p:cNvPr id="26628" name="Picture 3">
            <a:extLst>
              <a:ext uri="{FF2B5EF4-FFF2-40B4-BE49-F238E27FC236}">
                <a16:creationId xmlns:a16="http://schemas.microsoft.com/office/drawing/2014/main" id="{6C0B75FA-4829-481A-8ACC-7230A969D0D1}"/>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158288" y="195264"/>
            <a:ext cx="11811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4">
            <a:extLst>
              <a:ext uri="{FF2B5EF4-FFF2-40B4-BE49-F238E27FC236}">
                <a16:creationId xmlns:a16="http://schemas.microsoft.com/office/drawing/2014/main" id="{0AF20475-66B9-4615-84D1-646ED477A72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08164" y="436563"/>
            <a:ext cx="16144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32354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A87A8690-CEFE-451E-81E0-88992EA2A233}"/>
              </a:ext>
            </a:extLst>
          </p:cNvPr>
          <p:cNvSpPr>
            <a:spLocks noGrp="1"/>
          </p:cNvSpPr>
          <p:nvPr>
            <p:ph type="title"/>
          </p:nvPr>
        </p:nvSpPr>
        <p:spPr>
          <a:xfrm>
            <a:off x="2346325" y="196851"/>
            <a:ext cx="7543800" cy="963613"/>
          </a:xfrm>
        </p:spPr>
        <p:txBody>
          <a:bodyPr/>
          <a:lstStyle/>
          <a:p>
            <a:pPr algn="ctr" eaLnBrk="1" fontAlgn="auto" hangingPunct="1">
              <a:spcAft>
                <a:spcPts val="0"/>
              </a:spcAft>
              <a:defRPr/>
            </a:pPr>
            <a:r>
              <a:rPr lang="en-GB" altLang="en-US" sz="4400" dirty="0">
                <a:solidFill>
                  <a:srgbClr val="FF0000"/>
                </a:solidFill>
                <a:ea typeface="ＭＳ Ｐゴシック" panose="020B0600070205080204" pitchFamily="34" charset="-128"/>
              </a:rPr>
              <a:t>Structure</a:t>
            </a:r>
          </a:p>
        </p:txBody>
      </p:sp>
      <p:sp>
        <p:nvSpPr>
          <p:cNvPr id="3" name="Content Placeholder 2">
            <a:extLst>
              <a:ext uri="{FF2B5EF4-FFF2-40B4-BE49-F238E27FC236}">
                <a16:creationId xmlns:a16="http://schemas.microsoft.com/office/drawing/2014/main" id="{25537E3E-0130-475B-9CED-84DEA5966401}"/>
              </a:ext>
            </a:extLst>
          </p:cNvPr>
          <p:cNvSpPr>
            <a:spLocks noGrp="1"/>
          </p:cNvSpPr>
          <p:nvPr>
            <p:ph idx="1"/>
          </p:nvPr>
        </p:nvSpPr>
        <p:spPr/>
        <p:txBody>
          <a:bodyPr rtlCol="0">
            <a:normAutofit/>
          </a:bodyPr>
          <a:lstStyle/>
          <a:p>
            <a:pPr marL="0" indent="0" eaLnBrk="1" fontAlgn="auto" hangingPunct="1">
              <a:buNone/>
              <a:defRPr/>
            </a:pPr>
            <a:r>
              <a:rPr lang="en-GB" dirty="0">
                <a:solidFill>
                  <a:schemeClr val="tx1">
                    <a:lumMod val="75000"/>
                    <a:lumOff val="25000"/>
                  </a:schemeClr>
                </a:solidFill>
              </a:rPr>
              <a:t>4 delivery measures </a:t>
            </a:r>
          </a:p>
          <a:p>
            <a:pPr marL="0" indent="0" eaLnBrk="1" fontAlgn="auto" hangingPunct="1">
              <a:buNone/>
              <a:defRPr/>
            </a:pPr>
            <a:r>
              <a:rPr lang="en-GB" b="1" dirty="0">
                <a:solidFill>
                  <a:schemeClr val="tx1">
                    <a:lumMod val="75000"/>
                    <a:lumOff val="25000"/>
                  </a:schemeClr>
                </a:solidFill>
              </a:rPr>
              <a:t>Management : </a:t>
            </a:r>
            <a:r>
              <a:rPr lang="en-GB" dirty="0">
                <a:solidFill>
                  <a:schemeClr val="tx1">
                    <a:lumMod val="75000"/>
                    <a:lumOff val="25000"/>
                  </a:schemeClr>
                </a:solidFill>
              </a:rPr>
              <a:t>measures the effectiveness of systems for planning, managing and integrating CEIAG</a:t>
            </a:r>
          </a:p>
          <a:p>
            <a:pPr marL="0" indent="0" eaLnBrk="1" fontAlgn="auto" hangingPunct="1">
              <a:buNone/>
              <a:defRPr/>
            </a:pPr>
            <a:r>
              <a:rPr lang="en-GB" b="1" dirty="0">
                <a:solidFill>
                  <a:schemeClr val="tx1">
                    <a:lumMod val="75000"/>
                    <a:lumOff val="25000"/>
                  </a:schemeClr>
                </a:solidFill>
              </a:rPr>
              <a:t>Advice and Guidance:</a:t>
            </a:r>
            <a:r>
              <a:rPr lang="en-GB" dirty="0">
                <a:solidFill>
                  <a:schemeClr val="tx1">
                    <a:lumMod val="75000"/>
                    <a:lumOff val="25000"/>
                  </a:schemeClr>
                </a:solidFill>
              </a:rPr>
              <a:t> measures the effectiveness of an integrated programme of advice, guidance and support</a:t>
            </a:r>
          </a:p>
          <a:p>
            <a:pPr marL="0" indent="0" eaLnBrk="1" fontAlgn="auto" hangingPunct="1">
              <a:buNone/>
              <a:defRPr/>
            </a:pPr>
            <a:r>
              <a:rPr lang="en-GB" b="1" dirty="0">
                <a:solidFill>
                  <a:schemeClr val="tx1">
                    <a:lumMod val="75000"/>
                    <a:lumOff val="25000"/>
                  </a:schemeClr>
                </a:solidFill>
              </a:rPr>
              <a:t>Information :</a:t>
            </a:r>
            <a:r>
              <a:rPr lang="en-GB" dirty="0">
                <a:solidFill>
                  <a:schemeClr val="tx1">
                    <a:lumMod val="75000"/>
                    <a:lumOff val="25000"/>
                  </a:schemeClr>
                </a:solidFill>
              </a:rPr>
              <a:t> measures the accessibility, relevance, importance and effectiveness of information, the acquisition of skills to research and evaluate to be able to make well informed and realistic career decisions </a:t>
            </a:r>
          </a:p>
          <a:p>
            <a:pPr marL="0" indent="0" eaLnBrk="1" fontAlgn="auto" hangingPunct="1">
              <a:buNone/>
              <a:defRPr/>
            </a:pPr>
            <a:r>
              <a:rPr lang="en-GB" b="1" dirty="0">
                <a:solidFill>
                  <a:schemeClr val="tx1">
                    <a:lumMod val="75000"/>
                    <a:lumOff val="25000"/>
                  </a:schemeClr>
                </a:solidFill>
              </a:rPr>
              <a:t>Curriculum :</a:t>
            </a:r>
            <a:r>
              <a:rPr lang="en-GB" dirty="0">
                <a:solidFill>
                  <a:schemeClr val="tx1">
                    <a:lumMod val="75000"/>
                    <a:lumOff val="25000"/>
                  </a:schemeClr>
                </a:solidFill>
              </a:rPr>
              <a:t> measures how effectively the curriculum supports the development of learners’ knowledge, skills, understanding and attitudes</a:t>
            </a:r>
          </a:p>
          <a:p>
            <a:pPr marL="0" indent="0" eaLnBrk="1" fontAlgn="auto" hangingPunct="1">
              <a:buNone/>
              <a:defRPr/>
            </a:pPr>
            <a:endParaRPr lang="en-GB" dirty="0">
              <a:solidFill>
                <a:schemeClr val="tx1">
                  <a:lumMod val="75000"/>
                  <a:lumOff val="25000"/>
                </a:schemeClr>
              </a:solidFill>
            </a:endParaRPr>
          </a:p>
          <a:p>
            <a:pPr marL="91440" indent="-91440" eaLnBrk="1" fontAlgn="auto" hangingPunct="1">
              <a:buNone/>
              <a:defRPr/>
            </a:pPr>
            <a:endParaRPr lang="en-GB" dirty="0">
              <a:solidFill>
                <a:schemeClr val="tx1">
                  <a:lumMod val="75000"/>
                  <a:lumOff val="25000"/>
                </a:schemeClr>
              </a:solidFill>
            </a:endParaRPr>
          </a:p>
        </p:txBody>
      </p:sp>
      <p:pic>
        <p:nvPicPr>
          <p:cNvPr id="18436" name="Picture 3">
            <a:extLst>
              <a:ext uri="{FF2B5EF4-FFF2-40B4-BE49-F238E27FC236}">
                <a16:creationId xmlns:a16="http://schemas.microsoft.com/office/drawing/2014/main" id="{A0CEF119-60BF-4594-8002-80D57CC516A8}"/>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158288" y="195264"/>
            <a:ext cx="11811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
            <a:extLst>
              <a:ext uri="{FF2B5EF4-FFF2-40B4-BE49-F238E27FC236}">
                <a16:creationId xmlns:a16="http://schemas.microsoft.com/office/drawing/2014/main" id="{16C5A034-AF8D-4D4E-8EC7-1433385C6F1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08164" y="436563"/>
            <a:ext cx="16144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4321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78C6C3-35AA-41C3-8A86-09685250EE82}"/>
              </a:ext>
            </a:extLst>
          </p:cNvPr>
          <p:cNvSpPr>
            <a:spLocks noGrp="1"/>
          </p:cNvSpPr>
          <p:nvPr>
            <p:ph idx="1"/>
          </p:nvPr>
        </p:nvSpPr>
        <p:spPr>
          <a:xfrm>
            <a:off x="2471738" y="1819276"/>
            <a:ext cx="8196262" cy="5019675"/>
          </a:xfrm>
        </p:spPr>
        <p:txBody>
          <a:bodyPr rtlCol="0">
            <a:normAutofit/>
          </a:bodyPr>
          <a:lstStyle/>
          <a:p>
            <a:pPr marL="91440" indent="-91440" eaLnBrk="1" fontAlgn="auto" hangingPunct="1">
              <a:buNone/>
              <a:defRPr/>
            </a:pPr>
            <a:endParaRPr lang="en-GB" dirty="0">
              <a:solidFill>
                <a:schemeClr val="tx1">
                  <a:lumMod val="75000"/>
                  <a:lumOff val="25000"/>
                </a:schemeClr>
              </a:solidFill>
            </a:endParaRPr>
          </a:p>
          <a:p>
            <a:pPr marL="91440" indent="-91440" eaLnBrk="1" fontAlgn="auto" hangingPunct="1">
              <a:buNone/>
              <a:defRPr/>
            </a:pPr>
            <a:r>
              <a:rPr lang="en-GB" dirty="0">
                <a:solidFill>
                  <a:schemeClr val="tx1">
                    <a:lumMod val="75000"/>
                    <a:lumOff val="25000"/>
                  </a:schemeClr>
                </a:solidFill>
              </a:rPr>
              <a:t>1 'output' measure</a:t>
            </a:r>
          </a:p>
          <a:p>
            <a:pPr marL="0" indent="0" eaLnBrk="1" fontAlgn="auto" hangingPunct="1">
              <a:buNone/>
              <a:defRPr/>
            </a:pPr>
            <a:r>
              <a:rPr lang="en-GB" b="1" dirty="0">
                <a:solidFill>
                  <a:schemeClr val="tx1">
                    <a:lumMod val="75000"/>
                    <a:lumOff val="25000"/>
                  </a:schemeClr>
                </a:solidFill>
              </a:rPr>
              <a:t>Learner Outcomes :</a:t>
            </a:r>
            <a:r>
              <a:rPr lang="en-GB" dirty="0">
                <a:solidFill>
                  <a:schemeClr val="tx1">
                    <a:lumMod val="75000"/>
                    <a:lumOff val="25000"/>
                  </a:schemeClr>
                </a:solidFill>
              </a:rPr>
              <a:t> evaluates learners’ knowledge, competence and attitudes towards career planning</a:t>
            </a:r>
          </a:p>
          <a:p>
            <a:pPr marL="91440" indent="-91440" eaLnBrk="1" fontAlgn="auto" hangingPunct="1">
              <a:buNone/>
              <a:defRPr/>
            </a:pPr>
            <a:endParaRPr lang="en-GB" dirty="0">
              <a:solidFill>
                <a:schemeClr val="tx1">
                  <a:lumMod val="75000"/>
                  <a:lumOff val="25000"/>
                </a:schemeClr>
              </a:solidFill>
            </a:endParaRPr>
          </a:p>
          <a:p>
            <a:pPr marL="91440" indent="-91440" eaLnBrk="1" fontAlgn="auto" hangingPunct="1">
              <a:buNone/>
              <a:defRPr/>
            </a:pPr>
            <a:endParaRPr lang="en-GB" dirty="0">
              <a:solidFill>
                <a:schemeClr val="tx1">
                  <a:lumMod val="75000"/>
                  <a:lumOff val="25000"/>
                </a:schemeClr>
              </a:solidFill>
            </a:endParaRPr>
          </a:p>
        </p:txBody>
      </p:sp>
      <p:pic>
        <p:nvPicPr>
          <p:cNvPr id="20483" name="Picture 3">
            <a:extLst>
              <a:ext uri="{FF2B5EF4-FFF2-40B4-BE49-F238E27FC236}">
                <a16:creationId xmlns:a16="http://schemas.microsoft.com/office/drawing/2014/main" id="{C16F3E74-EE3A-4AEA-BD49-B425DA5E87F8}"/>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158288" y="195264"/>
            <a:ext cx="11811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a:extLst>
              <a:ext uri="{FF2B5EF4-FFF2-40B4-BE49-F238E27FC236}">
                <a16:creationId xmlns:a16="http://schemas.microsoft.com/office/drawing/2014/main" id="{5757324C-9CD0-4171-9D28-D251536D372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08164" y="436563"/>
            <a:ext cx="16144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8D50C3E-99DF-4E35-9BF6-6495F346B58F}"/>
              </a:ext>
            </a:extLst>
          </p:cNvPr>
          <p:cNvSpPr/>
          <p:nvPr/>
        </p:nvSpPr>
        <p:spPr>
          <a:xfrm>
            <a:off x="4117109" y="461121"/>
            <a:ext cx="4615985" cy="769441"/>
          </a:xfrm>
          <a:prstGeom prst="rect">
            <a:avLst/>
          </a:prstGeom>
        </p:spPr>
        <p:txBody>
          <a:bodyPr wrap="square">
            <a:spAutoFit/>
          </a:bodyPr>
          <a:lstStyle/>
          <a:p>
            <a:pPr defTabSz="457200">
              <a:defRPr/>
            </a:pPr>
            <a:r>
              <a:rPr lang="en-GB" altLang="en-US" sz="4400" dirty="0">
                <a:solidFill>
                  <a:srgbClr val="FF0000"/>
                </a:solidFill>
                <a:latin typeface="Calibri Light" panose="020F0302020204030204"/>
                <a:ea typeface="ＭＳ Ｐゴシック" panose="020B0600070205080204" pitchFamily="34" charset="-128"/>
              </a:rPr>
              <a:t>Structure (</a:t>
            </a:r>
            <a:r>
              <a:rPr lang="en-GB" altLang="en-US" sz="4400" dirty="0" err="1">
                <a:solidFill>
                  <a:srgbClr val="FF0000"/>
                </a:solidFill>
                <a:latin typeface="Calibri Light" panose="020F0302020204030204"/>
                <a:ea typeface="ＭＳ Ｐゴシック" panose="020B0600070205080204" pitchFamily="34" charset="-128"/>
              </a:rPr>
              <a:t>Ctd</a:t>
            </a:r>
            <a:r>
              <a:rPr lang="en-GB" altLang="en-US" sz="4400" dirty="0">
                <a:solidFill>
                  <a:prstClr val="black">
                    <a:lumMod val="65000"/>
                    <a:lumOff val="35000"/>
                  </a:prstClr>
                </a:solidFill>
                <a:latin typeface="Calibri Light" panose="020F0302020204030204"/>
                <a:ea typeface="ＭＳ Ｐゴシック" panose="020B0600070205080204" pitchFamily="34" charset="-128"/>
              </a:rPr>
              <a:t>) </a:t>
            </a:r>
            <a:endParaRPr lang="en-GB" sz="4400" dirty="0">
              <a:solidFill>
                <a:prstClr val="black">
                  <a:lumMod val="65000"/>
                  <a:lumOff val="35000"/>
                </a:prstClr>
              </a:solidFill>
              <a:latin typeface="Calibri Light" panose="020F0302020204030204"/>
            </a:endParaRPr>
          </a:p>
        </p:txBody>
      </p:sp>
    </p:spTree>
    <p:extLst>
      <p:ext uri="{BB962C8B-B14F-4D97-AF65-F5344CB8AC3E}">
        <p14:creationId xmlns:p14="http://schemas.microsoft.com/office/powerpoint/2010/main" val="16731331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6715F3B9-B554-4BA1-8C26-2D021676B15B}"/>
              </a:ext>
            </a:extLst>
          </p:cNvPr>
          <p:cNvSpPr>
            <a:spLocks noGrp="1"/>
          </p:cNvSpPr>
          <p:nvPr>
            <p:ph type="title"/>
          </p:nvPr>
        </p:nvSpPr>
        <p:spPr>
          <a:xfrm>
            <a:off x="2519363" y="20638"/>
            <a:ext cx="7543800" cy="1117600"/>
          </a:xfrm>
        </p:spPr>
        <p:txBody>
          <a:bodyPr/>
          <a:lstStyle/>
          <a:p>
            <a:pPr algn="ctr" eaLnBrk="1" fontAlgn="auto" hangingPunct="1">
              <a:spcAft>
                <a:spcPts val="0"/>
              </a:spcAft>
              <a:defRPr/>
            </a:pPr>
            <a:r>
              <a:rPr lang="en-GB" altLang="en-US" sz="4400" dirty="0">
                <a:solidFill>
                  <a:srgbClr val="FF0000"/>
                </a:solidFill>
                <a:ea typeface="ＭＳ Ｐゴシック" panose="020B0600070205080204" pitchFamily="34" charset="-128"/>
              </a:rPr>
              <a:t>The Process</a:t>
            </a:r>
          </a:p>
        </p:txBody>
      </p:sp>
      <p:pic>
        <p:nvPicPr>
          <p:cNvPr id="22531" name="Picture 4">
            <a:extLst>
              <a:ext uri="{FF2B5EF4-FFF2-40B4-BE49-F238E27FC236}">
                <a16:creationId xmlns:a16="http://schemas.microsoft.com/office/drawing/2014/main" id="{5B481660-839A-4908-BA05-A729B3A27A6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1900238"/>
            <a:ext cx="9144000" cy="3598862"/>
          </a:xfrm>
        </p:spPr>
      </p:pic>
      <p:pic>
        <p:nvPicPr>
          <p:cNvPr id="22532" name="Picture 4">
            <a:extLst>
              <a:ext uri="{FF2B5EF4-FFF2-40B4-BE49-F238E27FC236}">
                <a16:creationId xmlns:a16="http://schemas.microsoft.com/office/drawing/2014/main" id="{06C87973-614F-4FAF-8323-CDC69EC35328}"/>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158288" y="195264"/>
            <a:ext cx="11811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5">
            <a:extLst>
              <a:ext uri="{FF2B5EF4-FFF2-40B4-BE49-F238E27FC236}">
                <a16:creationId xmlns:a16="http://schemas.microsoft.com/office/drawing/2014/main" id="{D1DAA6C3-3900-4BD8-A06E-C69CD8AD624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08164" y="436563"/>
            <a:ext cx="16144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71204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E8B6-6CE5-499B-8252-2B48AE01C885}"/>
              </a:ext>
            </a:extLst>
          </p:cNvPr>
          <p:cNvSpPr>
            <a:spLocks noGrp="1"/>
          </p:cNvSpPr>
          <p:nvPr>
            <p:ph type="title"/>
          </p:nvPr>
        </p:nvSpPr>
        <p:spPr>
          <a:xfrm>
            <a:off x="2346325" y="195263"/>
            <a:ext cx="7543800" cy="906462"/>
          </a:xfrm>
        </p:spPr>
        <p:txBody>
          <a:bodyPr/>
          <a:lstStyle/>
          <a:p>
            <a:pPr algn="ctr" eaLnBrk="1" fontAlgn="auto" hangingPunct="1">
              <a:spcAft>
                <a:spcPts val="0"/>
              </a:spcAft>
              <a:defRPr/>
            </a:pPr>
            <a:r>
              <a:rPr lang="en-GB" sz="4400" dirty="0">
                <a:solidFill>
                  <a:srgbClr val="FF0000"/>
                </a:solidFill>
              </a:rPr>
              <a:t>Process (</a:t>
            </a:r>
            <a:r>
              <a:rPr lang="en-GB" sz="4400" dirty="0" err="1">
                <a:solidFill>
                  <a:srgbClr val="FF0000"/>
                </a:solidFill>
              </a:rPr>
              <a:t>ctd</a:t>
            </a:r>
            <a:r>
              <a:rPr lang="en-GB" sz="4400" dirty="0">
                <a:solidFill>
                  <a:srgbClr val="FF0000"/>
                </a:solidFill>
              </a:rPr>
              <a:t>)</a:t>
            </a:r>
          </a:p>
        </p:txBody>
      </p:sp>
      <p:sp>
        <p:nvSpPr>
          <p:cNvPr id="24579" name="Content Placeholder 2">
            <a:extLst>
              <a:ext uri="{FF2B5EF4-FFF2-40B4-BE49-F238E27FC236}">
                <a16:creationId xmlns:a16="http://schemas.microsoft.com/office/drawing/2014/main" id="{5401CEAC-5882-48C5-AB6F-2DA8281C8724}"/>
              </a:ext>
            </a:extLst>
          </p:cNvPr>
          <p:cNvSpPr>
            <a:spLocks noGrp="1"/>
          </p:cNvSpPr>
          <p:nvPr>
            <p:ph idx="1"/>
          </p:nvPr>
        </p:nvSpPr>
        <p:spPr/>
        <p:txBody>
          <a:bodyPr/>
          <a:lstStyle/>
          <a:p>
            <a:pPr eaLnBrk="1" hangingPunct="1"/>
            <a:r>
              <a:rPr lang="en-GB" altLang="en-US">
                <a:ea typeface="ＭＳ Ｐゴシック" panose="020B0600070205080204" pitchFamily="34" charset="-128"/>
                <a:cs typeface="Arial" panose="020B0604020202020204" pitchFamily="34" charset="0"/>
              </a:rPr>
              <a:t>The time the process takes will depend entirely on how much work is required following the audit.</a:t>
            </a:r>
          </a:p>
          <a:p>
            <a:pPr eaLnBrk="1" hangingPunct="1"/>
            <a:endParaRPr lang="en-GB" altLang="en-US">
              <a:ea typeface="ＭＳ Ｐゴシック" panose="020B0600070205080204" pitchFamily="34" charset="-128"/>
              <a:cs typeface="Arial" panose="020B0604020202020204" pitchFamily="34" charset="0"/>
            </a:endParaRPr>
          </a:p>
          <a:p>
            <a:pPr eaLnBrk="1" hangingPunct="1"/>
            <a:r>
              <a:rPr lang="en-GB" altLang="en-US">
                <a:ea typeface="ＭＳ Ｐゴシック" panose="020B0600070205080204" pitchFamily="34" charset="-128"/>
                <a:cs typeface="Arial" panose="020B0604020202020204" pitchFamily="34" charset="0"/>
              </a:rPr>
              <a:t>The portfolio requires key evidence examples not everything you have, less is more.</a:t>
            </a:r>
          </a:p>
          <a:p>
            <a:pPr eaLnBrk="1" hangingPunct="1"/>
            <a:endParaRPr lang="en-GB" altLang="en-US">
              <a:ea typeface="ＭＳ Ｐゴシック" panose="020B0600070205080204" pitchFamily="34" charset="-128"/>
              <a:cs typeface="Arial" panose="020B0604020202020204" pitchFamily="34" charset="0"/>
            </a:endParaRPr>
          </a:p>
          <a:p>
            <a:pPr eaLnBrk="1" hangingPunct="1"/>
            <a:r>
              <a:rPr lang="en-GB" altLang="en-US">
                <a:ea typeface="ＭＳ Ｐゴシック" panose="020B0600070205080204" pitchFamily="34" charset="-128"/>
                <a:cs typeface="Arial" panose="020B0604020202020204" pitchFamily="34" charset="0"/>
              </a:rPr>
              <a:t>Our members </a:t>
            </a:r>
            <a:r>
              <a:rPr lang="en-GB" altLang="en-US">
                <a:ea typeface="ＭＳ Ｐゴシック" panose="020B0600070205080204" pitchFamily="34" charset="-128"/>
                <a:cs typeface="Arial" panose="020B0604020202020204" pitchFamily="34" charset="0"/>
                <a:hlinkClick r:id="rId2"/>
              </a:rPr>
              <a:t>website</a:t>
            </a:r>
            <a:r>
              <a:rPr lang="en-GB" altLang="en-US">
                <a:ea typeface="ＭＳ Ｐゴシック" panose="020B0600070205080204" pitchFamily="34" charset="-128"/>
                <a:cs typeface="Arial" panose="020B0604020202020204" pitchFamily="34" charset="0"/>
              </a:rPr>
              <a:t> provides a breadth of support in gathering evidence, writing descriptions etc.</a:t>
            </a:r>
          </a:p>
          <a:p>
            <a:pPr eaLnBrk="1" hangingPunct="1"/>
            <a:endParaRPr lang="en-GB" altLang="en-US">
              <a:ea typeface="ＭＳ Ｐゴシック" panose="020B0600070205080204" pitchFamily="34" charset="-128"/>
              <a:cs typeface="Arial" panose="020B0604020202020204" pitchFamily="34" charset="0"/>
            </a:endParaRPr>
          </a:p>
        </p:txBody>
      </p:sp>
      <p:pic>
        <p:nvPicPr>
          <p:cNvPr id="24580" name="Picture 3">
            <a:extLst>
              <a:ext uri="{FF2B5EF4-FFF2-40B4-BE49-F238E27FC236}">
                <a16:creationId xmlns:a16="http://schemas.microsoft.com/office/drawing/2014/main" id="{C9119060-8428-4065-9D06-7D4796F818FA}"/>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158288" y="195264"/>
            <a:ext cx="11811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4">
            <a:extLst>
              <a:ext uri="{FF2B5EF4-FFF2-40B4-BE49-F238E27FC236}">
                <a16:creationId xmlns:a16="http://schemas.microsoft.com/office/drawing/2014/main" id="{93E2F509-EB99-4B9F-8D5D-B014AEB5D1B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08164" y="436563"/>
            <a:ext cx="16144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807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41CB-921E-4E35-AA1A-53A1F932CF00}"/>
              </a:ext>
            </a:extLst>
          </p:cNvPr>
          <p:cNvSpPr>
            <a:spLocks noGrp="1"/>
          </p:cNvSpPr>
          <p:nvPr>
            <p:ph type="title"/>
          </p:nvPr>
        </p:nvSpPr>
        <p:spPr>
          <a:xfrm>
            <a:off x="132245" y="392575"/>
            <a:ext cx="5817494" cy="766200"/>
          </a:xfrm>
        </p:spPr>
        <p:txBody>
          <a:bodyPr/>
          <a:lstStyle/>
          <a:p>
            <a:r>
              <a:rPr lang="en-GB" dirty="0" smtClean="0"/>
              <a:t>The Careers &amp; Enterprise Company</a:t>
            </a:r>
            <a:endParaRPr lang="en-GB" dirty="0"/>
          </a:p>
        </p:txBody>
      </p:sp>
      <p:sp>
        <p:nvSpPr>
          <p:cNvPr id="5" name="Rectangle 1">
            <a:extLst>
              <a:ext uri="{FF2B5EF4-FFF2-40B4-BE49-F238E27FC236}">
                <a16:creationId xmlns:a16="http://schemas.microsoft.com/office/drawing/2014/main" id="{3B73BE7C-A197-4AF6-AD2A-0E509D856730}"/>
              </a:ext>
            </a:extLst>
          </p:cNvPr>
          <p:cNvSpPr>
            <a:spLocks noChangeArrowheads="1"/>
          </p:cNvSpPr>
          <p:nvPr/>
        </p:nvSpPr>
        <p:spPr bwMode="auto">
          <a:xfrm>
            <a:off x="169537" y="1369763"/>
            <a:ext cx="18236880" cy="496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84947"/>
              </a:solidFill>
              <a:effectLst/>
              <a:uLnTx/>
              <a:uFillTx/>
              <a:latin typeface="Calibri" panose="020F0502020204030204"/>
              <a:ea typeface="+mn-ea"/>
              <a:cs typeface="+mn-cs"/>
            </a:endParaRPr>
          </a:p>
        </p:txBody>
      </p:sp>
      <p:pic>
        <p:nvPicPr>
          <p:cNvPr id="6" name="Picture 5" descr="A picture containing graphical user interface&#10;&#10;Description automatically generated">
            <a:extLst>
              <a:ext uri="{FF2B5EF4-FFF2-40B4-BE49-F238E27FC236}">
                <a16:creationId xmlns:a16="http://schemas.microsoft.com/office/drawing/2014/main" id="{F5635E55-EE59-479A-BCC2-55A63DECCC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6305" y="148065"/>
            <a:ext cx="2312811" cy="1010710"/>
          </a:xfrm>
          <a:prstGeom prst="rect">
            <a:avLst/>
          </a:prstGeom>
        </p:spPr>
      </p:pic>
      <p:sp>
        <p:nvSpPr>
          <p:cNvPr id="11" name="Rectangle 10"/>
          <p:cNvSpPr/>
          <p:nvPr/>
        </p:nvSpPr>
        <p:spPr>
          <a:xfrm>
            <a:off x="8326927" y="4116955"/>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484947"/>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srgbClr val="484947"/>
              </a:solidFill>
              <a:effectLst/>
              <a:uLnTx/>
              <a:uFillTx/>
              <a:latin typeface="Calibri" panose="020F0502020204030204"/>
              <a:ea typeface="+mn-ea"/>
              <a:cs typeface="+mn-cs"/>
            </a:endParaRPr>
          </a:p>
        </p:txBody>
      </p:sp>
      <p:pic>
        <p:nvPicPr>
          <p:cNvPr id="7" name="Picture 6"/>
          <p:cNvPicPr>
            <a:picLocks noChangeAspect="1"/>
          </p:cNvPicPr>
          <p:nvPr/>
        </p:nvPicPr>
        <p:blipFill>
          <a:blip r:embed="rId3"/>
          <a:stretch>
            <a:fillRect/>
          </a:stretch>
        </p:blipFill>
        <p:spPr>
          <a:xfrm>
            <a:off x="0" y="1363413"/>
            <a:ext cx="5581937" cy="1581231"/>
          </a:xfrm>
          <a:prstGeom prst="rect">
            <a:avLst/>
          </a:prstGeom>
        </p:spPr>
      </p:pic>
      <p:pic>
        <p:nvPicPr>
          <p:cNvPr id="8" name="Picture 7"/>
          <p:cNvPicPr>
            <a:picLocks noChangeAspect="1"/>
          </p:cNvPicPr>
          <p:nvPr/>
        </p:nvPicPr>
        <p:blipFill>
          <a:blip r:embed="rId4"/>
          <a:stretch>
            <a:fillRect/>
          </a:stretch>
        </p:blipFill>
        <p:spPr>
          <a:xfrm>
            <a:off x="0" y="3535474"/>
            <a:ext cx="5962956" cy="2533780"/>
          </a:xfrm>
          <a:prstGeom prst="rect">
            <a:avLst/>
          </a:prstGeom>
        </p:spPr>
      </p:pic>
      <p:pic>
        <p:nvPicPr>
          <p:cNvPr id="9" name="Picture 8"/>
          <p:cNvPicPr>
            <a:picLocks noChangeAspect="1"/>
          </p:cNvPicPr>
          <p:nvPr/>
        </p:nvPicPr>
        <p:blipFill>
          <a:blip r:embed="rId5"/>
          <a:stretch>
            <a:fillRect/>
          </a:stretch>
        </p:blipFill>
        <p:spPr>
          <a:xfrm>
            <a:off x="6022470" y="1369763"/>
            <a:ext cx="6102664" cy="3149762"/>
          </a:xfrm>
          <a:prstGeom prst="rect">
            <a:avLst/>
          </a:prstGeom>
        </p:spPr>
      </p:pic>
      <p:pic>
        <p:nvPicPr>
          <p:cNvPr id="10" name="Picture 9"/>
          <p:cNvPicPr>
            <a:picLocks noChangeAspect="1"/>
          </p:cNvPicPr>
          <p:nvPr/>
        </p:nvPicPr>
        <p:blipFill>
          <a:blip r:embed="rId6"/>
          <a:stretch>
            <a:fillRect/>
          </a:stretch>
        </p:blipFill>
        <p:spPr>
          <a:xfrm>
            <a:off x="8011886" y="4205441"/>
            <a:ext cx="3951514" cy="2652559"/>
          </a:xfrm>
          <a:prstGeom prst="rect">
            <a:avLst/>
          </a:prstGeom>
        </p:spPr>
      </p:pic>
      <p:sp>
        <p:nvSpPr>
          <p:cNvPr id="12" name="TextBox 11"/>
          <p:cNvSpPr txBox="1"/>
          <p:nvPr/>
        </p:nvSpPr>
        <p:spPr>
          <a:xfrm>
            <a:off x="940049" y="6167226"/>
            <a:ext cx="42018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rgbClr val="484947"/>
                </a:solidFill>
                <a:effectLst/>
                <a:uLnTx/>
                <a:uFillTx/>
                <a:latin typeface="Calibri" panose="020F0502020204030204"/>
                <a:ea typeface="+mn-ea"/>
                <a:cs typeface="+mn-cs"/>
              </a:rPr>
              <a:t>SHIFT WITH LASER FOCUS ON SHOWCASING IMPACT</a:t>
            </a:r>
            <a:endParaRPr kumimoji="0" lang="en-GB" sz="2000" b="1" i="0" u="none" strike="noStrike" kern="1200" cap="none" spc="0" normalizeH="0" baseline="0" noProof="0" dirty="0">
              <a:ln>
                <a:noFill/>
              </a:ln>
              <a:solidFill>
                <a:srgbClr val="484947"/>
              </a:solidFill>
              <a:effectLst/>
              <a:uLnTx/>
              <a:uFillTx/>
              <a:latin typeface="Calibri" panose="020F0502020204030204"/>
              <a:ea typeface="+mn-ea"/>
              <a:cs typeface="+mn-cs"/>
            </a:endParaRPr>
          </a:p>
        </p:txBody>
      </p:sp>
      <p:pic>
        <p:nvPicPr>
          <p:cNvPr id="13" name="Picture 12"/>
          <p:cNvPicPr>
            <a:picLocks noChangeAspect="1"/>
          </p:cNvPicPr>
          <p:nvPr/>
        </p:nvPicPr>
        <p:blipFill>
          <a:blip r:embed="rId7"/>
          <a:stretch>
            <a:fillRect/>
          </a:stretch>
        </p:blipFill>
        <p:spPr>
          <a:xfrm>
            <a:off x="6057816" y="5421520"/>
            <a:ext cx="1568531" cy="1295467"/>
          </a:xfrm>
          <a:prstGeom prst="rect">
            <a:avLst/>
          </a:prstGeom>
        </p:spPr>
      </p:pic>
    </p:spTree>
    <p:extLst>
      <p:ext uri="{BB962C8B-B14F-4D97-AF65-F5344CB8AC3E}">
        <p14:creationId xmlns:p14="http://schemas.microsoft.com/office/powerpoint/2010/main" val="3318498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DF3D0-85EA-4EC5-8CE9-9DB5E1D243A4}"/>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7EB9C7DE-4967-4C69-B327-8D732EF7FE24}"/>
              </a:ext>
            </a:extLst>
          </p:cNvPr>
          <p:cNvPicPr>
            <a:picLocks noGrp="1" noChangeAspect="1"/>
          </p:cNvPicPr>
          <p:nvPr>
            <p:ph idx="1"/>
          </p:nvPr>
        </p:nvPicPr>
        <p:blipFill>
          <a:blip r:embed="rId2"/>
          <a:stretch>
            <a:fillRect/>
          </a:stretch>
        </p:blipFill>
        <p:spPr>
          <a:xfrm>
            <a:off x="1524000" y="1"/>
            <a:ext cx="9151404" cy="6100937"/>
          </a:xfrm>
        </p:spPr>
      </p:pic>
    </p:spTree>
    <p:extLst>
      <p:ext uri="{BB962C8B-B14F-4D97-AF65-F5344CB8AC3E}">
        <p14:creationId xmlns:p14="http://schemas.microsoft.com/office/powerpoint/2010/main" val="23882631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74951-404F-4CF0-BAC6-001D017C17CB}"/>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FE8A2605-26DB-452E-A848-A78192F995C3}"/>
              </a:ext>
            </a:extLst>
          </p:cNvPr>
          <p:cNvPicPr>
            <a:picLocks noGrp="1" noChangeAspect="1"/>
          </p:cNvPicPr>
          <p:nvPr>
            <p:ph idx="1"/>
          </p:nvPr>
        </p:nvPicPr>
        <p:blipFill>
          <a:blip r:embed="rId2"/>
          <a:stretch>
            <a:fillRect/>
          </a:stretch>
        </p:blipFill>
        <p:spPr>
          <a:xfrm>
            <a:off x="1797599" y="137787"/>
            <a:ext cx="8812058" cy="5874706"/>
          </a:xfrm>
        </p:spPr>
      </p:pic>
    </p:spTree>
    <p:extLst>
      <p:ext uri="{BB962C8B-B14F-4D97-AF65-F5344CB8AC3E}">
        <p14:creationId xmlns:p14="http://schemas.microsoft.com/office/powerpoint/2010/main" val="14575078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3DA49FC8-53DB-4123-9C30-60D2F38142D2}"/>
              </a:ext>
            </a:extLst>
          </p:cNvPr>
          <p:cNvSpPr>
            <a:spLocks noGrp="1"/>
          </p:cNvSpPr>
          <p:nvPr>
            <p:ph type="title"/>
          </p:nvPr>
        </p:nvSpPr>
        <p:spPr>
          <a:xfrm>
            <a:off x="2346325" y="295276"/>
            <a:ext cx="7543800" cy="792163"/>
          </a:xfrm>
        </p:spPr>
        <p:txBody>
          <a:bodyPr/>
          <a:lstStyle/>
          <a:p>
            <a:pPr algn="ctr" eaLnBrk="1" fontAlgn="auto" hangingPunct="1">
              <a:spcAft>
                <a:spcPts val="0"/>
              </a:spcAft>
              <a:defRPr/>
            </a:pPr>
            <a:r>
              <a:rPr lang="en-GB" altLang="en-US" dirty="0">
                <a:solidFill>
                  <a:srgbClr val="FF0000"/>
                </a:solidFill>
                <a:ea typeface="ＭＳ Ｐゴシック" panose="020B0600070205080204" pitchFamily="34" charset="-128"/>
              </a:rPr>
              <a:t>Award</a:t>
            </a:r>
          </a:p>
        </p:txBody>
      </p:sp>
      <p:sp>
        <p:nvSpPr>
          <p:cNvPr id="3" name="Content Placeholder 2">
            <a:extLst>
              <a:ext uri="{FF2B5EF4-FFF2-40B4-BE49-F238E27FC236}">
                <a16:creationId xmlns:a16="http://schemas.microsoft.com/office/drawing/2014/main" id="{3A03D73E-F032-448D-B419-D7816B8EE8A5}"/>
              </a:ext>
            </a:extLst>
          </p:cNvPr>
          <p:cNvSpPr>
            <a:spLocks noGrp="1"/>
          </p:cNvSpPr>
          <p:nvPr>
            <p:ph idx="1"/>
          </p:nvPr>
        </p:nvSpPr>
        <p:spPr/>
        <p:txBody>
          <a:bodyPr rtlCol="0">
            <a:normAutofit fontScale="92500" lnSpcReduction="10000"/>
          </a:bodyPr>
          <a:lstStyle/>
          <a:p>
            <a:pPr marL="0" indent="0" eaLnBrk="1" fontAlgn="auto" hangingPunct="1">
              <a:buNone/>
              <a:defRPr/>
            </a:pPr>
            <a:r>
              <a:rPr lang="en-GB" dirty="0">
                <a:solidFill>
                  <a:schemeClr val="tx1">
                    <a:lumMod val="75000"/>
                    <a:lumOff val="25000"/>
                  </a:schemeClr>
                </a:solidFill>
              </a:rPr>
              <a:t>A successful organisation will receive a plaque, certificate, full report and a copy of the career mark and Quality in Careers logo to use to communicate the quality of their provision. </a:t>
            </a:r>
          </a:p>
          <a:p>
            <a:pPr marL="91440" indent="-91440" eaLnBrk="1" fontAlgn="auto" hangingPunct="1">
              <a:buNone/>
              <a:defRPr/>
            </a:pPr>
            <a:r>
              <a:rPr lang="en-GB" dirty="0">
                <a:solidFill>
                  <a:schemeClr val="tx1">
                    <a:lumMod val="75000"/>
                    <a:lumOff val="25000"/>
                  </a:schemeClr>
                </a:solidFill>
              </a:rPr>
              <a:t>The awards has a two year revalidation period </a:t>
            </a:r>
          </a:p>
          <a:p>
            <a:pPr marL="0" indent="0" eaLnBrk="1" fontAlgn="auto" hangingPunct="1">
              <a:buNone/>
              <a:defRPr/>
            </a:pPr>
            <a:r>
              <a:rPr lang="en-GB" dirty="0">
                <a:solidFill>
                  <a:schemeClr val="tx1">
                    <a:lumMod val="75000"/>
                    <a:lumOff val="25000"/>
                  </a:schemeClr>
                </a:solidFill>
              </a:rPr>
              <a:t>This creates a structure of continuous improvement, rather that ‘stop, start’. Process is both simpler and cheaper than the initial assessment. </a:t>
            </a:r>
          </a:p>
          <a:p>
            <a:pPr marL="0" indent="0" eaLnBrk="1" fontAlgn="auto" hangingPunct="1">
              <a:buNone/>
              <a:defRPr/>
            </a:pPr>
            <a:r>
              <a:rPr lang="en-GB" dirty="0">
                <a:solidFill>
                  <a:schemeClr val="tx1">
                    <a:lumMod val="75000"/>
                    <a:lumOff val="25000"/>
                  </a:schemeClr>
                </a:solidFill>
              </a:rPr>
              <a:t>Revalidation:</a:t>
            </a:r>
          </a:p>
          <a:p>
            <a:pPr marL="91440" indent="-91440" eaLnBrk="1" fontAlgn="auto" hangingPunct="1">
              <a:buFont typeface="Wingdings 2" charset="0"/>
              <a:buChar char="¡"/>
              <a:defRPr/>
            </a:pPr>
            <a:r>
              <a:rPr lang="en-GB" dirty="0">
                <a:solidFill>
                  <a:schemeClr val="tx1">
                    <a:lumMod val="75000"/>
                    <a:lumOff val="25000"/>
                  </a:schemeClr>
                </a:solidFill>
              </a:rPr>
              <a:t>Offers a lot better value, </a:t>
            </a:r>
          </a:p>
          <a:p>
            <a:pPr marL="91440" indent="-91440" eaLnBrk="1" fontAlgn="auto" hangingPunct="1">
              <a:buFont typeface="Wingdings 2" charset="0"/>
              <a:buChar char="¡"/>
              <a:defRPr/>
            </a:pPr>
            <a:r>
              <a:rPr lang="en-GB" dirty="0">
                <a:solidFill>
                  <a:schemeClr val="tx1">
                    <a:lumMod val="75000"/>
                    <a:lumOff val="25000"/>
                  </a:schemeClr>
                </a:solidFill>
              </a:rPr>
              <a:t>Less work in putting together a portfolio</a:t>
            </a:r>
          </a:p>
          <a:p>
            <a:pPr marL="91440" indent="-91440" eaLnBrk="1" fontAlgn="auto" hangingPunct="1">
              <a:buFont typeface="Wingdings 2" charset="0"/>
              <a:buChar char="¡"/>
              <a:defRPr/>
            </a:pPr>
            <a:r>
              <a:rPr lang="en-GB" dirty="0">
                <a:solidFill>
                  <a:schemeClr val="tx1">
                    <a:lumMod val="75000"/>
                    <a:lumOff val="25000"/>
                  </a:schemeClr>
                </a:solidFill>
              </a:rPr>
              <a:t>Provides a stronger structure for continuous organisation improvement</a:t>
            </a:r>
          </a:p>
          <a:p>
            <a:pPr marL="0" indent="0" eaLnBrk="1" fontAlgn="auto" hangingPunct="1">
              <a:buNone/>
              <a:defRPr/>
            </a:pPr>
            <a:r>
              <a:rPr lang="en-GB" dirty="0">
                <a:solidFill>
                  <a:schemeClr val="tx1">
                    <a:lumMod val="75000"/>
                    <a:lumOff val="25000"/>
                  </a:schemeClr>
                </a:solidFill>
              </a:rPr>
              <a:t>Following two consecutive revalidations you will receive a gold plaque demonstrating further your commitment to quality CEIAG</a:t>
            </a:r>
          </a:p>
          <a:p>
            <a:pPr marL="91440" indent="-91440" eaLnBrk="1" fontAlgn="auto" hangingPunct="1">
              <a:buNone/>
              <a:defRPr/>
            </a:pPr>
            <a:endParaRPr lang="en-GB" dirty="0">
              <a:solidFill>
                <a:schemeClr val="tx1">
                  <a:lumMod val="75000"/>
                  <a:lumOff val="25000"/>
                </a:schemeClr>
              </a:solidFill>
            </a:endParaRPr>
          </a:p>
        </p:txBody>
      </p:sp>
      <p:pic>
        <p:nvPicPr>
          <p:cNvPr id="28676" name="Picture 3">
            <a:extLst>
              <a:ext uri="{FF2B5EF4-FFF2-40B4-BE49-F238E27FC236}">
                <a16:creationId xmlns:a16="http://schemas.microsoft.com/office/drawing/2014/main" id="{53FCE32D-D6EB-4A16-BA91-AA66BCFB00D9}"/>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158288" y="195264"/>
            <a:ext cx="11811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4">
            <a:extLst>
              <a:ext uri="{FF2B5EF4-FFF2-40B4-BE49-F238E27FC236}">
                <a16:creationId xmlns:a16="http://schemas.microsoft.com/office/drawing/2014/main" id="{AD195E99-EA1F-49CC-A8D8-EE6E814A1E2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08164" y="436563"/>
            <a:ext cx="16144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7298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A180AF42-31A2-4D9E-BD9D-2AFBCDE7C3A1}"/>
              </a:ext>
            </a:extLst>
          </p:cNvPr>
          <p:cNvSpPr>
            <a:spLocks noGrp="1"/>
          </p:cNvSpPr>
          <p:nvPr>
            <p:ph type="title"/>
          </p:nvPr>
        </p:nvSpPr>
        <p:spPr/>
        <p:txBody>
          <a:bodyPr/>
          <a:lstStyle/>
          <a:p>
            <a:pPr algn="ctr" eaLnBrk="1" fontAlgn="auto" hangingPunct="1">
              <a:spcAft>
                <a:spcPts val="0"/>
              </a:spcAft>
              <a:defRPr/>
            </a:pPr>
            <a:r>
              <a:rPr lang="en-GB" altLang="en-US" dirty="0">
                <a:solidFill>
                  <a:srgbClr val="FF0000"/>
                </a:solidFill>
                <a:ea typeface="ＭＳ Ｐゴシック" panose="020B0600070205080204" pitchFamily="34" charset="-128"/>
              </a:rPr>
              <a:t>Career Mark Costs</a:t>
            </a:r>
          </a:p>
        </p:txBody>
      </p:sp>
      <p:sp>
        <p:nvSpPr>
          <p:cNvPr id="40963" name="Content Placeholder 1">
            <a:extLst>
              <a:ext uri="{FF2B5EF4-FFF2-40B4-BE49-F238E27FC236}">
                <a16:creationId xmlns:a16="http://schemas.microsoft.com/office/drawing/2014/main" id="{E67FC50E-B27D-4453-9730-25B8951AAC6A}"/>
              </a:ext>
            </a:extLst>
          </p:cNvPr>
          <p:cNvSpPr>
            <a:spLocks noGrp="1"/>
          </p:cNvSpPr>
          <p:nvPr>
            <p:ph idx="1"/>
          </p:nvPr>
        </p:nvSpPr>
        <p:spPr/>
        <p:txBody>
          <a:bodyPr/>
          <a:lstStyle/>
          <a:p>
            <a:pPr eaLnBrk="1" hangingPunct="1"/>
            <a:endParaRPr lang="en-GB" altLang="en-US" dirty="0"/>
          </a:p>
          <a:p>
            <a:pPr eaLnBrk="1" hangingPunct="1"/>
            <a:endParaRPr lang="en-GB" altLang="en-US" dirty="0"/>
          </a:p>
          <a:p>
            <a:pPr algn="ctr" eaLnBrk="1" hangingPunct="1"/>
            <a:r>
              <a:rPr lang="en-GB" altLang="en-US" dirty="0"/>
              <a:t>First assessment £1275 (membership and first award)</a:t>
            </a:r>
          </a:p>
          <a:p>
            <a:pPr algn="ctr" eaLnBrk="1" hangingPunct="1"/>
            <a:endParaRPr lang="en-GB" altLang="en-US" dirty="0"/>
          </a:p>
          <a:p>
            <a:pPr algn="ctr" eaLnBrk="1" hangingPunct="1"/>
            <a:r>
              <a:rPr lang="en-GB" altLang="en-US" dirty="0"/>
              <a:t>Membership £160 for 2 years</a:t>
            </a:r>
          </a:p>
          <a:p>
            <a:pPr algn="ctr" eaLnBrk="1" hangingPunct="1"/>
            <a:r>
              <a:rPr lang="en-GB" altLang="en-US" dirty="0"/>
              <a:t>Revalidation £750</a:t>
            </a:r>
          </a:p>
          <a:p>
            <a:pPr algn="ctr" eaLnBrk="1" hangingPunct="1"/>
            <a:endParaRPr lang="en-GB" altLang="en-US" dirty="0"/>
          </a:p>
          <a:p>
            <a:pPr algn="ctr" eaLnBrk="1" hangingPunct="1"/>
            <a:r>
              <a:rPr lang="en-GB" altLang="en-US" dirty="0"/>
              <a:t>Career Mark Primary £750</a:t>
            </a:r>
          </a:p>
        </p:txBody>
      </p:sp>
      <p:pic>
        <p:nvPicPr>
          <p:cNvPr id="40964" name="Picture 3">
            <a:extLst>
              <a:ext uri="{FF2B5EF4-FFF2-40B4-BE49-F238E27FC236}">
                <a16:creationId xmlns:a16="http://schemas.microsoft.com/office/drawing/2014/main" id="{9AB21F63-D1E4-430E-8E3E-D9B6947C78B3}"/>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158288" y="195264"/>
            <a:ext cx="11811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4">
            <a:extLst>
              <a:ext uri="{FF2B5EF4-FFF2-40B4-BE49-F238E27FC236}">
                <a16:creationId xmlns:a16="http://schemas.microsoft.com/office/drawing/2014/main" id="{14866CBE-DD36-46A6-B336-8E61027CA0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8164" y="436563"/>
            <a:ext cx="16144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859589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A180AF42-31A2-4D9E-BD9D-2AFBCDE7C3A1}"/>
              </a:ext>
            </a:extLst>
          </p:cNvPr>
          <p:cNvSpPr>
            <a:spLocks noGrp="1"/>
          </p:cNvSpPr>
          <p:nvPr>
            <p:ph type="title"/>
          </p:nvPr>
        </p:nvSpPr>
        <p:spPr>
          <a:xfrm>
            <a:off x="2032001" y="1992632"/>
            <a:ext cx="7939405" cy="2528569"/>
          </a:xfrm>
        </p:spPr>
        <p:txBody>
          <a:bodyPr/>
          <a:lstStyle/>
          <a:p>
            <a:pPr algn="ctr" eaLnBrk="1" fontAlgn="auto" hangingPunct="1">
              <a:spcAft>
                <a:spcPts val="0"/>
              </a:spcAft>
              <a:defRPr/>
            </a:pPr>
            <a:r>
              <a:rPr lang="en-GB" altLang="en-US" dirty="0">
                <a:solidFill>
                  <a:srgbClr val="FF0000"/>
                </a:solidFill>
                <a:ea typeface="ＭＳ Ｐゴシック" panose="020B0600070205080204" pitchFamily="34" charset="-128"/>
              </a:rPr>
              <a:t>Am I ready?</a:t>
            </a:r>
            <a:br>
              <a:rPr lang="en-GB" altLang="en-US" dirty="0">
                <a:solidFill>
                  <a:srgbClr val="FF0000"/>
                </a:solidFill>
                <a:ea typeface="ＭＳ Ｐゴシック" panose="020B0600070205080204" pitchFamily="34" charset="-128"/>
              </a:rPr>
            </a:br>
            <a:r>
              <a:rPr lang="en-GB" altLang="en-US" dirty="0">
                <a:solidFill>
                  <a:srgbClr val="FF0000"/>
                </a:solidFill>
                <a:ea typeface="ＭＳ Ｐゴシック" panose="020B0600070205080204" pitchFamily="34" charset="-128"/>
              </a:rPr>
              <a:t>Have I got the time?</a:t>
            </a:r>
          </a:p>
        </p:txBody>
      </p:sp>
      <p:sp>
        <p:nvSpPr>
          <p:cNvPr id="40963" name="Content Placeholder 1">
            <a:extLst>
              <a:ext uri="{FF2B5EF4-FFF2-40B4-BE49-F238E27FC236}">
                <a16:creationId xmlns:a16="http://schemas.microsoft.com/office/drawing/2014/main" id="{E67FC50E-B27D-4453-9730-25B8951AAC6A}"/>
              </a:ext>
            </a:extLst>
          </p:cNvPr>
          <p:cNvSpPr>
            <a:spLocks noGrp="1"/>
          </p:cNvSpPr>
          <p:nvPr>
            <p:ph idx="1"/>
          </p:nvPr>
        </p:nvSpPr>
        <p:spPr/>
        <p:txBody>
          <a:bodyPr/>
          <a:lstStyle/>
          <a:p>
            <a:pPr eaLnBrk="1" hangingPunct="1"/>
            <a:endParaRPr lang="en-GB" altLang="en-US" dirty="0"/>
          </a:p>
          <a:p>
            <a:pPr eaLnBrk="1" hangingPunct="1"/>
            <a:endParaRPr lang="en-GB" altLang="en-US" dirty="0"/>
          </a:p>
        </p:txBody>
      </p:sp>
      <p:pic>
        <p:nvPicPr>
          <p:cNvPr id="40964" name="Picture 3">
            <a:extLst>
              <a:ext uri="{FF2B5EF4-FFF2-40B4-BE49-F238E27FC236}">
                <a16:creationId xmlns:a16="http://schemas.microsoft.com/office/drawing/2014/main" id="{9AB21F63-D1E4-430E-8E3E-D9B6947C78B3}"/>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158288" y="195264"/>
            <a:ext cx="11811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4">
            <a:extLst>
              <a:ext uri="{FF2B5EF4-FFF2-40B4-BE49-F238E27FC236}">
                <a16:creationId xmlns:a16="http://schemas.microsoft.com/office/drawing/2014/main" id="{14866CBE-DD36-46A6-B336-8E61027CA0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8164" y="436563"/>
            <a:ext cx="16144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15926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20BD1-C2C3-4DAF-914D-E1A0F6AC1F0D}"/>
              </a:ext>
            </a:extLst>
          </p:cNvPr>
          <p:cNvSpPr>
            <a:spLocks noGrp="1"/>
          </p:cNvSpPr>
          <p:nvPr>
            <p:ph type="title"/>
          </p:nvPr>
        </p:nvSpPr>
        <p:spPr>
          <a:xfrm>
            <a:off x="2346325" y="429262"/>
            <a:ext cx="7543800" cy="1449387"/>
          </a:xfrm>
        </p:spPr>
        <p:txBody>
          <a:bodyPr/>
          <a:lstStyle/>
          <a:p>
            <a:r>
              <a:rPr lang="en-GB" dirty="0">
                <a:solidFill>
                  <a:srgbClr val="FF0000"/>
                </a:solidFill>
              </a:rPr>
              <a:t>If you wish to find out more</a:t>
            </a:r>
          </a:p>
        </p:txBody>
      </p:sp>
      <p:sp>
        <p:nvSpPr>
          <p:cNvPr id="3" name="Content Placeholder 2">
            <a:extLst>
              <a:ext uri="{FF2B5EF4-FFF2-40B4-BE49-F238E27FC236}">
                <a16:creationId xmlns:a16="http://schemas.microsoft.com/office/drawing/2014/main" id="{7C901690-2B1C-47B9-ADF9-49C0F8E2315E}"/>
              </a:ext>
            </a:extLst>
          </p:cNvPr>
          <p:cNvSpPr>
            <a:spLocks noGrp="1"/>
          </p:cNvSpPr>
          <p:nvPr>
            <p:ph idx="1"/>
          </p:nvPr>
        </p:nvSpPr>
        <p:spPr>
          <a:xfrm>
            <a:off x="2346325" y="2398713"/>
            <a:ext cx="7543800" cy="4022725"/>
          </a:xfrm>
        </p:spPr>
        <p:txBody>
          <a:bodyPr/>
          <a:lstStyle/>
          <a:p>
            <a:r>
              <a:rPr lang="en-GB" dirty="0"/>
              <a:t>Find out more on the website: </a:t>
            </a:r>
            <a:r>
              <a:rPr lang="en-GB" dirty="0">
                <a:hlinkClick r:id="rId2"/>
              </a:rPr>
              <a:t>https://complete-careers.com/career-mark</a:t>
            </a:r>
            <a:r>
              <a:rPr lang="en-GB" dirty="0"/>
              <a:t>  and sign up for membership.</a:t>
            </a:r>
          </a:p>
          <a:p>
            <a:r>
              <a:rPr lang="en-GB" dirty="0"/>
              <a:t>Contact </a:t>
            </a:r>
            <a:r>
              <a:rPr lang="en-GB" dirty="0">
                <a:hlinkClick r:id="rId3"/>
              </a:rPr>
              <a:t>enquiries@complete-careers.com</a:t>
            </a:r>
            <a:r>
              <a:rPr lang="en-GB" dirty="0"/>
              <a:t> to ask further questions or arrange a 1:1 discussion.</a:t>
            </a:r>
          </a:p>
          <a:p>
            <a:r>
              <a:rPr lang="en-GB" dirty="0"/>
              <a:t>Use the Quality in Careers website to learn more about other awarding bodies: </a:t>
            </a:r>
            <a:r>
              <a:rPr lang="en-GB" dirty="0">
                <a:hlinkClick r:id="rId4"/>
              </a:rPr>
              <a:t>www.qualityincareers.org.uk</a:t>
            </a:r>
            <a:r>
              <a:rPr lang="en-GB" dirty="0"/>
              <a:t>.</a:t>
            </a:r>
          </a:p>
        </p:txBody>
      </p:sp>
      <p:pic>
        <p:nvPicPr>
          <p:cNvPr id="4" name="Picture 4">
            <a:extLst>
              <a:ext uri="{FF2B5EF4-FFF2-40B4-BE49-F238E27FC236}">
                <a16:creationId xmlns:a16="http://schemas.microsoft.com/office/drawing/2014/main" id="{69BE4B69-FB02-4724-825F-C2ADCAF4717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08164" y="436563"/>
            <a:ext cx="16144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0B27D91B-90F8-444A-B5CA-1F0F128AF28F}"/>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158288" y="195264"/>
            <a:ext cx="11811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50827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7EEE774C-EDE4-4A93-8B97-DD367AF309AD}"/>
              </a:ext>
            </a:extLst>
          </p:cNvPr>
          <p:cNvSpPr>
            <a:spLocks noGrp="1"/>
          </p:cNvSpPr>
          <p:nvPr>
            <p:ph type="title"/>
          </p:nvPr>
        </p:nvSpPr>
        <p:spPr>
          <a:xfrm>
            <a:off x="2346325" y="192089"/>
            <a:ext cx="7543800" cy="1449387"/>
          </a:xfrm>
        </p:spPr>
        <p:txBody>
          <a:bodyPr/>
          <a:lstStyle/>
          <a:p>
            <a:pPr eaLnBrk="1" fontAlgn="auto" hangingPunct="1">
              <a:spcAft>
                <a:spcPts val="0"/>
              </a:spcAft>
              <a:defRPr/>
            </a:pPr>
            <a:r>
              <a:rPr lang="en-GB" altLang="en-US" sz="4400" dirty="0">
                <a:solidFill>
                  <a:srgbClr val="FF0000"/>
                </a:solidFill>
                <a:ea typeface="ＭＳ Ｐゴシック" panose="020B0600070205080204" pitchFamily="34" charset="-128"/>
              </a:rPr>
              <a:t>Any Questions?</a:t>
            </a:r>
          </a:p>
        </p:txBody>
      </p:sp>
      <p:sp>
        <p:nvSpPr>
          <p:cNvPr id="39939" name="Content Placeholder 2">
            <a:extLst>
              <a:ext uri="{FF2B5EF4-FFF2-40B4-BE49-F238E27FC236}">
                <a16:creationId xmlns:a16="http://schemas.microsoft.com/office/drawing/2014/main" id="{CCC16BEB-0AD9-474F-8CD9-D3B5DD761202}"/>
              </a:ext>
            </a:extLst>
          </p:cNvPr>
          <p:cNvSpPr>
            <a:spLocks noGrp="1"/>
          </p:cNvSpPr>
          <p:nvPr>
            <p:ph idx="1"/>
          </p:nvPr>
        </p:nvSpPr>
        <p:spPr>
          <a:xfrm>
            <a:off x="2324100" y="2213399"/>
            <a:ext cx="7543800" cy="4022725"/>
          </a:xfrm>
        </p:spPr>
        <p:txBody>
          <a:bodyPr/>
          <a:lstStyle/>
          <a:p>
            <a:pPr eaLnBrk="1" hangingPunct="1"/>
            <a:r>
              <a:rPr lang="en-GB" altLang="en-US" i="1" dirty="0">
                <a:ea typeface="ＭＳ Ｐゴシック" panose="020B0600070205080204" pitchFamily="34" charset="-128"/>
              </a:rPr>
              <a:t>‘Doing a Careers award does make a difference.’ </a:t>
            </a:r>
            <a:r>
              <a:rPr lang="en-GB" altLang="en-US" sz="1100" i="1" dirty="0">
                <a:ea typeface="ＭＳ Ｐゴシック" panose="020B0600070205080204" pitchFamily="34" charset="-128"/>
              </a:rPr>
              <a:t>– Education Select Committee</a:t>
            </a:r>
          </a:p>
          <a:p>
            <a:pPr eaLnBrk="1" hangingPunct="1"/>
            <a:r>
              <a:rPr lang="en-GB" altLang="en-US" i="1" dirty="0">
                <a:ea typeface="ＭＳ Ｐゴシック" panose="020B0600070205080204" pitchFamily="34" charset="-128"/>
              </a:rPr>
              <a:t>‘We undertook Career Mark because we want to be recognised for preparing our students and we want our students  to be recognised for being well prepared.’</a:t>
            </a:r>
            <a:r>
              <a:rPr lang="en-GB" altLang="en-US" sz="1100" i="1" dirty="0">
                <a:ea typeface="ＭＳ Ｐゴシック" panose="020B0600070205080204" pitchFamily="34" charset="-128"/>
              </a:rPr>
              <a:t>- headteacher – Oakfield School</a:t>
            </a:r>
            <a:endParaRPr lang="en-GB" altLang="en-US" i="1" dirty="0">
              <a:ea typeface="ＭＳ Ｐゴシック" panose="020B0600070205080204" pitchFamily="34" charset="-128"/>
            </a:endParaRPr>
          </a:p>
          <a:p>
            <a:pPr eaLnBrk="1" hangingPunct="1"/>
            <a:r>
              <a:rPr lang="en-GB" altLang="en-US" i="1" dirty="0">
                <a:ea typeface="ＭＳ Ｐゴシック" panose="020B0600070205080204" pitchFamily="34" charset="-128"/>
              </a:rPr>
              <a:t>It shows the school cares about the pupils and not just their grades.  It really cares about our futures.’ </a:t>
            </a:r>
            <a:r>
              <a:rPr lang="en-GB" altLang="en-US" sz="1100" i="1" dirty="0">
                <a:ea typeface="ＭＳ Ｐゴシック" panose="020B0600070205080204" pitchFamily="34" charset="-128"/>
              </a:rPr>
              <a:t>– Student </a:t>
            </a:r>
          </a:p>
          <a:p>
            <a:pPr eaLnBrk="1" hangingPunct="1"/>
            <a:r>
              <a:rPr lang="en-GB" altLang="en-US" i="1" dirty="0">
                <a:ea typeface="ＭＳ Ｐゴシック" panose="020B0600070205080204" pitchFamily="34" charset="-128"/>
              </a:rPr>
              <a:t>Thank you for all your help over the last year. I have found Career Mark a very useful tool and it has really enabled me to review what we offer at Oakham and plan for the future </a:t>
            </a:r>
            <a:r>
              <a:rPr lang="en-GB" altLang="en-US" sz="1100" i="1" dirty="0">
                <a:ea typeface="ＭＳ Ｐゴシック" panose="020B0600070205080204" pitchFamily="34" charset="-128"/>
              </a:rPr>
              <a:t>– Careers Coordinator – Oakham School</a:t>
            </a:r>
          </a:p>
          <a:p>
            <a:pPr eaLnBrk="1" hangingPunct="1"/>
            <a:r>
              <a:rPr lang="en-GB" altLang="en-US" i="1" dirty="0">
                <a:ea typeface="ＭＳ Ｐゴシック" panose="020B0600070205080204" pitchFamily="34" charset="-128"/>
              </a:rPr>
              <a:t>‘It made a real difference that we can see every day’ – </a:t>
            </a:r>
            <a:r>
              <a:rPr lang="en-GB" altLang="en-US" sz="1100" i="1" dirty="0">
                <a:ea typeface="ＭＳ Ｐゴシック" panose="020B0600070205080204" pitchFamily="34" charset="-128"/>
              </a:rPr>
              <a:t>Careers Coordinator Thomas Keble School</a:t>
            </a:r>
          </a:p>
          <a:p>
            <a:pPr eaLnBrk="1" hangingPunct="1"/>
            <a:endParaRPr lang="en-GB" altLang="en-US" sz="1100" dirty="0">
              <a:ea typeface="ＭＳ Ｐゴシック" panose="020B0600070205080204" pitchFamily="34" charset="-128"/>
            </a:endParaRPr>
          </a:p>
          <a:p>
            <a:pPr eaLnBrk="1" hangingPunct="1"/>
            <a:endParaRPr lang="en-GB" altLang="en-US" dirty="0">
              <a:ea typeface="ＭＳ Ｐゴシック" panose="020B0600070205080204" pitchFamily="34" charset="-128"/>
            </a:endParaRPr>
          </a:p>
          <a:p>
            <a:pPr eaLnBrk="1" hangingPunct="1"/>
            <a:endParaRPr lang="en-GB" altLang="en-US" dirty="0">
              <a:ea typeface="ＭＳ Ｐゴシック" panose="020B0600070205080204" pitchFamily="34" charset="-128"/>
            </a:endParaRPr>
          </a:p>
        </p:txBody>
      </p:sp>
      <p:pic>
        <p:nvPicPr>
          <p:cNvPr id="39940" name="Picture 3">
            <a:extLst>
              <a:ext uri="{FF2B5EF4-FFF2-40B4-BE49-F238E27FC236}">
                <a16:creationId xmlns:a16="http://schemas.microsoft.com/office/drawing/2014/main" id="{12445A93-105E-4CA8-B939-4D0F28FFC2A9}"/>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158288" y="195264"/>
            <a:ext cx="11811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4">
            <a:extLst>
              <a:ext uri="{FF2B5EF4-FFF2-40B4-BE49-F238E27FC236}">
                <a16:creationId xmlns:a16="http://schemas.microsoft.com/office/drawing/2014/main" id="{2C892A4B-24D6-401F-91B6-F721109C84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8164" y="436563"/>
            <a:ext cx="16144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ndrew Fountain - Truth and the Bible | Newlife Church Toronto">
            <a:extLst>
              <a:ext uri="{FF2B5EF4-FFF2-40B4-BE49-F238E27FC236}">
                <a16:creationId xmlns:a16="http://schemas.microsoft.com/office/drawing/2014/main" id="{1E87FC63-F787-46B7-B1F3-1E1046C7EAA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20203" y="-4515"/>
            <a:ext cx="2288822" cy="171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558371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B7B1497-0323-444B-B1E7-832214FFA36A}"/>
              </a:ext>
            </a:extLst>
          </p:cNvPr>
          <p:cNvSpPr/>
          <p:nvPr/>
        </p:nvSpPr>
        <p:spPr>
          <a:xfrm>
            <a:off x="0" y="1"/>
            <a:ext cx="12192000"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EFFF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B0951CDF-08A2-4540-A435-13D0B4BB71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82213" y="754472"/>
            <a:ext cx="1347787" cy="550504"/>
          </a:xfrm>
          <a:prstGeom prst="rect">
            <a:avLst/>
          </a:prstGeom>
        </p:spPr>
      </p:pic>
      <p:sp>
        <p:nvSpPr>
          <p:cNvPr id="5" name="TextBox 4"/>
          <p:cNvSpPr txBox="1"/>
          <p:nvPr/>
        </p:nvSpPr>
        <p:spPr>
          <a:xfrm>
            <a:off x="450574" y="1413116"/>
            <a:ext cx="11304104" cy="3477875"/>
          </a:xfrm>
          <a:prstGeom prst="rect">
            <a:avLst/>
          </a:prstGeom>
          <a:noFill/>
        </p:spPr>
        <p:txBody>
          <a:bodyPr wrap="square" rtlCol="0">
            <a:spAutoFit/>
          </a:bodyPr>
          <a:lstStyle/>
          <a:p>
            <a:r>
              <a:rPr lang="en-US" sz="2400" b="1" dirty="0" smtClean="0">
                <a:solidFill>
                  <a:schemeClr val="bg1"/>
                </a:solidFill>
              </a:rPr>
              <a:t>Quality in Careers Standard</a:t>
            </a:r>
            <a:endParaRPr lang="en-US" sz="2400" b="1" dirty="0">
              <a:solidFill>
                <a:schemeClr val="bg1"/>
              </a:solidFill>
            </a:endParaRPr>
          </a:p>
          <a:p>
            <a:r>
              <a:rPr lang="en-GB" sz="2400" b="1" dirty="0" err="1" smtClean="0">
                <a:solidFill>
                  <a:schemeClr val="bg1"/>
                </a:solidFill>
              </a:rPr>
              <a:t>Sarita</a:t>
            </a:r>
            <a:r>
              <a:rPr lang="en-GB" sz="2400" b="1" dirty="0" smtClean="0">
                <a:solidFill>
                  <a:schemeClr val="bg1"/>
                </a:solidFill>
              </a:rPr>
              <a:t> Mistry Herts &amp; Essex</a:t>
            </a:r>
          </a:p>
          <a:p>
            <a:r>
              <a:rPr lang="en-GB" sz="2400" b="1" dirty="0" smtClean="0">
                <a:solidFill>
                  <a:schemeClr val="bg1"/>
                </a:solidFill>
              </a:rPr>
              <a:t>Judith </a:t>
            </a:r>
            <a:r>
              <a:rPr lang="en-GB" sz="2400" b="1" smtClean="0">
                <a:solidFill>
                  <a:schemeClr val="bg1"/>
                </a:solidFill>
              </a:rPr>
              <a:t>Crimes Birchwood</a:t>
            </a:r>
            <a:endParaRPr lang="en-GB" sz="2400" b="1" dirty="0" smtClean="0">
              <a:solidFill>
                <a:schemeClr val="bg1"/>
              </a:solidFill>
            </a:endParaRPr>
          </a:p>
          <a:p>
            <a:endParaRPr lang="en-GB" sz="2400" b="1" dirty="0" smtClean="0">
              <a:solidFill>
                <a:schemeClr val="bg1"/>
              </a:solidFill>
            </a:endParaRPr>
          </a:p>
          <a:p>
            <a:r>
              <a:rPr lang="en-GB" sz="2400" b="1" dirty="0" smtClean="0">
                <a:solidFill>
                  <a:schemeClr val="bg1"/>
                </a:solidFill>
              </a:rPr>
              <a:t>Gatsby Benchmark 1 &amp; 3 how are you doing this well?</a:t>
            </a:r>
            <a:endParaRPr lang="en-GB" sz="2400" b="1" dirty="0">
              <a:solidFill>
                <a:schemeClr val="bg1"/>
              </a:solidFill>
            </a:endParaRPr>
          </a:p>
          <a:p>
            <a:r>
              <a:rPr lang="en-GB" sz="2400" b="1" dirty="0">
                <a:solidFill>
                  <a:schemeClr val="bg1"/>
                </a:solidFill>
              </a:rPr>
              <a:t>Julie </a:t>
            </a:r>
            <a:r>
              <a:rPr lang="en-GB" sz="2400" b="1" dirty="0" smtClean="0">
                <a:solidFill>
                  <a:schemeClr val="bg1"/>
                </a:solidFill>
              </a:rPr>
              <a:t>Stephenson </a:t>
            </a:r>
            <a:r>
              <a:rPr lang="en-GB" sz="2400" b="1" dirty="0" err="1" smtClean="0">
                <a:solidFill>
                  <a:schemeClr val="bg1"/>
                </a:solidFill>
              </a:rPr>
              <a:t>Presdales</a:t>
            </a:r>
            <a:endParaRPr lang="en-GB" sz="2400" b="1" dirty="0">
              <a:solidFill>
                <a:schemeClr val="bg1"/>
              </a:solidFill>
            </a:endParaRPr>
          </a:p>
          <a:p>
            <a:r>
              <a:rPr lang="en-GB" sz="2400" b="1" dirty="0" smtClean="0">
                <a:solidFill>
                  <a:schemeClr val="bg1"/>
                </a:solidFill>
              </a:rPr>
              <a:t>Kate Robinson North Herts ESC</a:t>
            </a:r>
          </a:p>
          <a:p>
            <a:r>
              <a:rPr lang="en-GB" sz="2400" b="1" dirty="0" smtClean="0">
                <a:solidFill>
                  <a:schemeClr val="bg1"/>
                </a:solidFill>
              </a:rPr>
              <a:t>Sophie Antwi Chancellors</a:t>
            </a:r>
            <a:endParaRPr lang="en-GB" sz="2400" b="1" dirty="0">
              <a:solidFill>
                <a:schemeClr val="bg1"/>
              </a:solidFill>
            </a:endParaRPr>
          </a:p>
          <a:p>
            <a:endParaRPr lang="en-GB" sz="2800" b="1" dirty="0">
              <a:solidFill>
                <a:schemeClr val="bg1"/>
              </a:solidFill>
            </a:endParaRPr>
          </a:p>
        </p:txBody>
      </p:sp>
      <p:sp>
        <p:nvSpPr>
          <p:cNvPr id="2" name="TextBox 1"/>
          <p:cNvSpPr txBox="1"/>
          <p:nvPr/>
        </p:nvSpPr>
        <p:spPr>
          <a:xfrm>
            <a:off x="291548" y="331304"/>
            <a:ext cx="9462052" cy="523220"/>
          </a:xfrm>
          <a:prstGeom prst="rect">
            <a:avLst/>
          </a:prstGeom>
          <a:noFill/>
        </p:spPr>
        <p:txBody>
          <a:bodyPr wrap="square" rtlCol="0">
            <a:spAutoFit/>
          </a:bodyPr>
          <a:lstStyle/>
          <a:p>
            <a:r>
              <a:rPr lang="en-US" sz="2800" b="1" dirty="0">
                <a:solidFill>
                  <a:schemeClr val="bg1"/>
                </a:solidFill>
              </a:rPr>
              <a:t>DEVELOPING Gatsby </a:t>
            </a:r>
            <a:r>
              <a:rPr lang="en-US" sz="2800" b="1" dirty="0" smtClean="0">
                <a:solidFill>
                  <a:schemeClr val="bg1"/>
                </a:solidFill>
              </a:rPr>
              <a:t>Benchmarks 1 &amp; 3</a:t>
            </a:r>
            <a:endParaRPr lang="en-GB" dirty="0"/>
          </a:p>
        </p:txBody>
      </p:sp>
      <p:pic>
        <p:nvPicPr>
          <p:cNvPr id="3" name="Picture 2"/>
          <p:cNvPicPr>
            <a:picLocks noChangeAspect="1"/>
          </p:cNvPicPr>
          <p:nvPr/>
        </p:nvPicPr>
        <p:blipFill>
          <a:blip r:embed="rId4"/>
          <a:stretch>
            <a:fillRect/>
          </a:stretch>
        </p:blipFill>
        <p:spPr>
          <a:xfrm>
            <a:off x="7943287" y="2758294"/>
            <a:ext cx="3953180" cy="3178680"/>
          </a:xfrm>
          <a:prstGeom prst="rect">
            <a:avLst/>
          </a:prstGeom>
        </p:spPr>
      </p:pic>
    </p:spTree>
    <p:extLst>
      <p:ext uri="{BB962C8B-B14F-4D97-AF65-F5344CB8AC3E}">
        <p14:creationId xmlns:p14="http://schemas.microsoft.com/office/powerpoint/2010/main" val="34746105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908213" cy="1664352"/>
          </a:xfrm>
          <a:prstGeom prst="rect">
            <a:avLst/>
          </a:prstGeom>
        </p:spPr>
      </p:pic>
      <p:sp>
        <p:nvSpPr>
          <p:cNvPr id="3" name="Content Placeholder 2"/>
          <p:cNvSpPr>
            <a:spLocks noGrp="1"/>
          </p:cNvSpPr>
          <p:nvPr>
            <p:ph idx="1"/>
          </p:nvPr>
        </p:nvSpPr>
        <p:spPr>
          <a:xfrm>
            <a:off x="838200" y="1825625"/>
            <a:ext cx="5138530" cy="4351338"/>
          </a:xfrm>
        </p:spPr>
        <p:txBody>
          <a:bodyPr vert="horz" lIns="91440" tIns="45720" rIns="91440" bIns="45720" rtlCol="0" anchor="t">
            <a:normAutofit fontScale="92500" lnSpcReduction="10000"/>
          </a:bodyPr>
          <a:lstStyle/>
          <a:p>
            <a:endParaRPr lang="en-GB" dirty="0"/>
          </a:p>
          <a:p>
            <a:endParaRPr lang="en-GB" dirty="0">
              <a:cs typeface="Calibri"/>
            </a:endParaRPr>
          </a:p>
          <a:p>
            <a:r>
              <a:rPr lang="en-GB" dirty="0"/>
              <a:t>Investor in Careers </a:t>
            </a:r>
            <a:r>
              <a:rPr lang="en-GB" dirty="0" smtClean="0"/>
              <a:t>Award through </a:t>
            </a:r>
            <a:r>
              <a:rPr lang="en-GB" dirty="0"/>
              <a:t>CSW</a:t>
            </a:r>
            <a:endParaRPr lang="en-GB" dirty="0">
              <a:cs typeface="Calibri" panose="020F0502020204030204"/>
            </a:endParaRPr>
          </a:p>
          <a:p>
            <a:r>
              <a:rPr lang="en-GB" dirty="0"/>
              <a:t>Assessed in September 2020 (via Teams!)</a:t>
            </a:r>
          </a:p>
          <a:p>
            <a:r>
              <a:rPr lang="en-GB" dirty="0"/>
              <a:t>Achieved a grading of ‘Making good progress’</a:t>
            </a:r>
            <a:endParaRPr lang="en-GB" dirty="0">
              <a:cs typeface="Calibri"/>
            </a:endParaRPr>
          </a:p>
          <a:p>
            <a:r>
              <a:rPr lang="en-GB" dirty="0">
                <a:ea typeface="+mn-lt"/>
                <a:cs typeface="+mn-lt"/>
              </a:rPr>
              <a:t>The evidence we were required to produce ensured that we were meeting GB1</a:t>
            </a:r>
            <a:endParaRPr lang="en-US" dirty="0">
              <a:ea typeface="+mn-lt"/>
              <a:cs typeface="+mn-lt"/>
            </a:endParaRPr>
          </a:p>
          <a:p>
            <a:endParaRPr lang="en-GB" dirty="0">
              <a:ea typeface="+mn-lt"/>
              <a:cs typeface="+mn-lt"/>
            </a:endParaRPr>
          </a:p>
          <a:p>
            <a:endParaRPr lang="en-GB" dirty="0">
              <a:cs typeface="Calibri"/>
            </a:endParaRPr>
          </a:p>
          <a:p>
            <a:endParaRPr lang="en-GB" dirty="0">
              <a:cs typeface="Calibri"/>
            </a:endParaRPr>
          </a:p>
        </p:txBody>
      </p:sp>
      <p:pic>
        <p:nvPicPr>
          <p:cNvPr id="5" name="Picture 4"/>
          <p:cNvPicPr>
            <a:picLocks noChangeAspect="1"/>
          </p:cNvPicPr>
          <p:nvPr/>
        </p:nvPicPr>
        <p:blipFill>
          <a:blip r:embed="rId3"/>
          <a:stretch>
            <a:fillRect/>
          </a:stretch>
        </p:blipFill>
        <p:spPr>
          <a:xfrm>
            <a:off x="0" y="0"/>
            <a:ext cx="1905000" cy="1666875"/>
          </a:xfrm>
          <a:prstGeom prst="rect">
            <a:avLst/>
          </a:prstGeom>
        </p:spPr>
      </p:pic>
      <p:pic>
        <p:nvPicPr>
          <p:cNvPr id="2" name="Picture 1"/>
          <p:cNvPicPr>
            <a:picLocks noChangeAspect="1"/>
          </p:cNvPicPr>
          <p:nvPr/>
        </p:nvPicPr>
        <p:blipFill>
          <a:blip r:embed="rId4"/>
          <a:stretch>
            <a:fillRect/>
          </a:stretch>
        </p:blipFill>
        <p:spPr>
          <a:xfrm>
            <a:off x="6096000" y="251292"/>
            <a:ext cx="5857882" cy="2184569"/>
          </a:xfrm>
          <a:prstGeom prst="rect">
            <a:avLst/>
          </a:prstGeom>
        </p:spPr>
      </p:pic>
      <p:pic>
        <p:nvPicPr>
          <p:cNvPr id="6" name="Picture 5"/>
          <p:cNvPicPr>
            <a:picLocks noChangeAspect="1"/>
          </p:cNvPicPr>
          <p:nvPr/>
        </p:nvPicPr>
        <p:blipFill>
          <a:blip r:embed="rId5"/>
          <a:stretch>
            <a:fillRect/>
          </a:stretch>
        </p:blipFill>
        <p:spPr>
          <a:xfrm>
            <a:off x="7646504" y="2586443"/>
            <a:ext cx="3113803" cy="4160685"/>
          </a:xfrm>
          <a:prstGeom prst="rect">
            <a:avLst/>
          </a:prstGeom>
        </p:spPr>
      </p:pic>
    </p:spTree>
    <p:extLst>
      <p:ext uri="{BB962C8B-B14F-4D97-AF65-F5344CB8AC3E}">
        <p14:creationId xmlns:p14="http://schemas.microsoft.com/office/powerpoint/2010/main" val="155639170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13"/>
          <p:cNvSpPr txBox="1"/>
          <p:nvPr/>
        </p:nvSpPr>
        <p:spPr>
          <a:xfrm>
            <a:off x="2703646" y="6485630"/>
            <a:ext cx="774468"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BFBFBF"/>
                </a:solidFill>
                <a:effectLst/>
                <a:uLnTx/>
                <a:uFillTx/>
                <a:latin typeface="Calibri"/>
                <a:ea typeface="Calibri"/>
                <a:cs typeface="Calibri"/>
                <a:sym typeface="Calibri"/>
              </a:rPr>
              <a:t>Equality</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5" name="Google Shape;415;p13"/>
          <p:cNvSpPr txBox="1"/>
          <p:nvPr/>
        </p:nvSpPr>
        <p:spPr>
          <a:xfrm>
            <a:off x="6415646" y="6485630"/>
            <a:ext cx="940724"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BFBFBF"/>
                </a:solidFill>
                <a:effectLst/>
                <a:uLnTx/>
                <a:uFillTx/>
                <a:latin typeface="Calibri"/>
                <a:ea typeface="Calibri"/>
                <a:cs typeface="Calibri"/>
                <a:sym typeface="Calibri"/>
              </a:rPr>
              <a:t>Integrity</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6" name="Google Shape;416;p13"/>
          <p:cNvSpPr txBox="1"/>
          <p:nvPr/>
        </p:nvSpPr>
        <p:spPr>
          <a:xfrm>
            <a:off x="8437902" y="6485630"/>
            <a:ext cx="940724"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BFBFBF"/>
                </a:solidFill>
                <a:effectLst/>
                <a:uLnTx/>
                <a:uFillTx/>
                <a:latin typeface="Calibri"/>
                <a:ea typeface="Calibri"/>
                <a:cs typeface="Calibri"/>
                <a:sym typeface="Calibri"/>
              </a:rPr>
              <a:t>Resilience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7" name="Google Shape;417;p13"/>
          <p:cNvSpPr txBox="1"/>
          <p:nvPr/>
        </p:nvSpPr>
        <p:spPr>
          <a:xfrm>
            <a:off x="1775646" y="6485630"/>
            <a:ext cx="774468"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FF0000"/>
                </a:solidFill>
                <a:effectLst/>
                <a:uLnTx/>
                <a:uFillTx/>
                <a:latin typeface="Noto Sans Symbols"/>
                <a:ea typeface="Noto Sans Symbols"/>
                <a:cs typeface="Noto Sans Symbols"/>
                <a:sym typeface="Noto Sans Symbols"/>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8" name="Google Shape;418;p13"/>
          <p:cNvSpPr txBox="1"/>
          <p:nvPr/>
        </p:nvSpPr>
        <p:spPr>
          <a:xfrm>
            <a:off x="3631646" y="6485630"/>
            <a:ext cx="774468"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FF0000"/>
                </a:solidFill>
                <a:effectLst/>
                <a:uLnTx/>
                <a:uFillTx/>
                <a:latin typeface="Noto Sans Symbols"/>
                <a:ea typeface="Noto Sans Symbols"/>
                <a:cs typeface="Noto Sans Symbols"/>
                <a:sym typeface="Noto Sans Symbols"/>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9" name="Google Shape;419;p13"/>
          <p:cNvSpPr txBox="1"/>
          <p:nvPr/>
        </p:nvSpPr>
        <p:spPr>
          <a:xfrm>
            <a:off x="5487646" y="6485630"/>
            <a:ext cx="774468"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FF0000"/>
                </a:solidFill>
                <a:effectLst/>
                <a:uLnTx/>
                <a:uFillTx/>
                <a:latin typeface="Noto Sans Symbols"/>
                <a:ea typeface="Noto Sans Symbols"/>
                <a:cs typeface="Noto Sans Symbols"/>
                <a:sym typeface="Noto Sans Symbols"/>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0" name="Google Shape;420;p13"/>
          <p:cNvSpPr txBox="1"/>
          <p:nvPr/>
        </p:nvSpPr>
        <p:spPr>
          <a:xfrm>
            <a:off x="7509902" y="6485630"/>
            <a:ext cx="774468"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FF0000"/>
                </a:solidFill>
                <a:effectLst/>
                <a:uLnTx/>
                <a:uFillTx/>
                <a:latin typeface="Noto Sans Symbols"/>
                <a:ea typeface="Noto Sans Symbols"/>
                <a:cs typeface="Noto Sans Symbols"/>
                <a:sym typeface="Noto Sans Symbols"/>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1" name="Google Shape;421;p13"/>
          <p:cNvSpPr txBox="1"/>
          <p:nvPr/>
        </p:nvSpPr>
        <p:spPr>
          <a:xfrm>
            <a:off x="9532158" y="6485630"/>
            <a:ext cx="774468"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FF0000"/>
                </a:solidFill>
                <a:effectLst/>
                <a:uLnTx/>
                <a:uFillTx/>
                <a:latin typeface="Noto Sans Symbols"/>
                <a:ea typeface="Noto Sans Symbols"/>
                <a:cs typeface="Noto Sans Symbols"/>
                <a:sym typeface="Noto Sans Symbols"/>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422" name="Google Shape;422;p13"/>
          <p:cNvCxnSpPr/>
          <p:nvPr/>
        </p:nvCxnSpPr>
        <p:spPr>
          <a:xfrm>
            <a:off x="322810" y="337883"/>
            <a:ext cx="11520000" cy="0"/>
          </a:xfrm>
          <a:prstGeom prst="straightConnector1">
            <a:avLst/>
          </a:prstGeom>
          <a:noFill/>
          <a:ln w="9525" cap="flat" cmpd="sng">
            <a:solidFill>
              <a:srgbClr val="FF0000">
                <a:alpha val="21568"/>
              </a:srgbClr>
            </a:solidFill>
            <a:prstDash val="solid"/>
            <a:miter lim="800000"/>
            <a:headEnd type="none" w="sm" len="sm"/>
            <a:tailEnd type="none" w="sm" len="sm"/>
          </a:ln>
        </p:spPr>
      </p:cxnSp>
      <p:sp>
        <p:nvSpPr>
          <p:cNvPr id="423" name="Google Shape;423;p13"/>
          <p:cNvSpPr txBox="1"/>
          <p:nvPr/>
        </p:nvSpPr>
        <p:spPr>
          <a:xfrm>
            <a:off x="847646" y="6485630"/>
            <a:ext cx="774468"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BFBFBF"/>
                </a:solidFill>
                <a:effectLst/>
                <a:uLnTx/>
                <a:uFillTx/>
                <a:latin typeface="Calibri"/>
                <a:ea typeface="Calibri"/>
                <a:cs typeface="Calibri"/>
                <a:sym typeface="Calibri"/>
              </a:rPr>
              <a:t>Ambition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4" name="Google Shape;424;p13"/>
          <p:cNvSpPr txBox="1"/>
          <p:nvPr/>
        </p:nvSpPr>
        <p:spPr>
          <a:xfrm>
            <a:off x="4559646" y="6485630"/>
            <a:ext cx="774468"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BFBFBF"/>
                </a:solidFill>
                <a:effectLst/>
                <a:uLnTx/>
                <a:uFillTx/>
                <a:latin typeface="Calibri"/>
                <a:ea typeface="Calibri"/>
                <a:cs typeface="Calibri"/>
                <a:sym typeface="Calibri"/>
              </a:rPr>
              <a:t>Creativity</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5" name="Google Shape;425;p13"/>
          <p:cNvSpPr txBox="1"/>
          <p:nvPr/>
        </p:nvSpPr>
        <p:spPr>
          <a:xfrm>
            <a:off x="10460158" y="6485630"/>
            <a:ext cx="774468"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BFBFBF"/>
                </a:solidFill>
                <a:effectLst/>
                <a:uLnTx/>
                <a:uFillTx/>
                <a:latin typeface="Calibri"/>
                <a:ea typeface="Calibri"/>
                <a:cs typeface="Calibri"/>
                <a:sym typeface="Calibri"/>
              </a:rPr>
              <a:t>Kindness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6" name="Google Shape;426;p13"/>
          <p:cNvSpPr txBox="1"/>
          <p:nvPr/>
        </p:nvSpPr>
        <p:spPr>
          <a:xfrm>
            <a:off x="-80354" y="6485630"/>
            <a:ext cx="774468"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FF0000"/>
                </a:solidFill>
                <a:effectLst/>
                <a:uLnTx/>
                <a:uFillTx/>
                <a:latin typeface="Noto Sans Symbols"/>
                <a:ea typeface="Noto Sans Symbols"/>
                <a:cs typeface="Noto Sans Symbols"/>
                <a:sym typeface="Noto Sans Symbols"/>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7" name="Google Shape;427;p13"/>
          <p:cNvSpPr txBox="1"/>
          <p:nvPr/>
        </p:nvSpPr>
        <p:spPr>
          <a:xfrm>
            <a:off x="11388163" y="6485630"/>
            <a:ext cx="774468"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FF0000"/>
                </a:solidFill>
                <a:effectLst/>
                <a:uLnTx/>
                <a:uFillTx/>
                <a:latin typeface="Noto Sans Symbols"/>
                <a:ea typeface="Noto Sans Symbols"/>
                <a:cs typeface="Noto Sans Symbols"/>
                <a:sym typeface="Noto Sans Symbols"/>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28" name="Google Shape;428;p13"/>
          <p:cNvPicPr preferRelativeResize="0"/>
          <p:nvPr/>
        </p:nvPicPr>
        <p:blipFill rotWithShape="1">
          <a:blip r:embed="rId3">
            <a:alphaModFix/>
          </a:blip>
          <a:srcRect/>
          <a:stretch/>
        </p:blipFill>
        <p:spPr>
          <a:xfrm>
            <a:off x="5874880" y="37093"/>
            <a:ext cx="601579" cy="601579"/>
          </a:xfrm>
          <a:prstGeom prst="rect">
            <a:avLst/>
          </a:prstGeom>
          <a:noFill/>
          <a:ln>
            <a:noFill/>
          </a:ln>
        </p:spPr>
      </p:pic>
      <p:sp>
        <p:nvSpPr>
          <p:cNvPr id="429" name="Google Shape;429;p13"/>
          <p:cNvSpPr/>
          <p:nvPr/>
        </p:nvSpPr>
        <p:spPr>
          <a:xfrm>
            <a:off x="3552825" y="1814513"/>
            <a:ext cx="7681801" cy="45720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 name="Title 1"/>
          <p:cNvSpPr>
            <a:spLocks noGrp="1"/>
          </p:cNvSpPr>
          <p:nvPr>
            <p:ph type="title"/>
          </p:nvPr>
        </p:nvSpPr>
        <p:spPr>
          <a:xfrm>
            <a:off x="839788" y="633851"/>
            <a:ext cx="10515600" cy="1871223"/>
          </a:xfrm>
        </p:spPr>
        <p:txBody>
          <a:bodyPr>
            <a:normAutofit/>
          </a:bodyPr>
          <a:lstStyle/>
          <a:p>
            <a:pPr algn="ctr"/>
            <a:r>
              <a:rPr lang="en-GB" sz="4000" dirty="0" smtClean="0">
                <a:solidFill>
                  <a:schemeClr val="accent1"/>
                </a:solidFill>
              </a:rPr>
              <a:t>Gatsby benchmark 1 – </a:t>
            </a:r>
            <a:br>
              <a:rPr lang="en-GB" sz="4000" dirty="0" smtClean="0">
                <a:solidFill>
                  <a:schemeClr val="accent1"/>
                </a:solidFill>
              </a:rPr>
            </a:br>
            <a:r>
              <a:rPr lang="en-GB" sz="4000" dirty="0" smtClean="0">
                <a:solidFill>
                  <a:schemeClr val="accent1"/>
                </a:solidFill>
              </a:rPr>
              <a:t>a stable careers programme</a:t>
            </a:r>
            <a:r>
              <a:rPr lang="en-GB" sz="4800" dirty="0" smtClean="0">
                <a:solidFill>
                  <a:schemeClr val="accent1"/>
                </a:solidFill>
              </a:rPr>
              <a:t/>
            </a:r>
            <a:br>
              <a:rPr lang="en-GB" sz="4800" dirty="0" smtClean="0">
                <a:solidFill>
                  <a:schemeClr val="accent1"/>
                </a:solidFill>
              </a:rPr>
            </a:br>
            <a:r>
              <a:rPr lang="en-GB" sz="1800" b="1" i="1" dirty="0"/>
              <a:t>Every school and college should have an embedded programme of career education and guidance that is known and understood by pupils, parents, teachers and employers.</a:t>
            </a:r>
            <a:endParaRPr lang="en-GB" sz="1800" dirty="0">
              <a:solidFill>
                <a:schemeClr val="accent1"/>
              </a:solidFill>
            </a:endParaRPr>
          </a:p>
        </p:txBody>
      </p:sp>
      <p:sp>
        <p:nvSpPr>
          <p:cNvPr id="5" name="Text Placeholder 4"/>
          <p:cNvSpPr>
            <a:spLocks noGrp="1"/>
          </p:cNvSpPr>
          <p:nvPr>
            <p:ph type="body" idx="2"/>
          </p:nvPr>
        </p:nvSpPr>
        <p:spPr>
          <a:xfrm>
            <a:off x="839788" y="2505075"/>
            <a:ext cx="10243848" cy="3684588"/>
          </a:xfrm>
        </p:spPr>
        <p:txBody>
          <a:bodyPr>
            <a:normAutofit fontScale="92500" lnSpcReduction="20000"/>
          </a:bodyPr>
          <a:lstStyle/>
          <a:p>
            <a:r>
              <a:rPr lang="en-GB" sz="1800" dirty="0" smtClean="0"/>
              <a:t>Website with all key information </a:t>
            </a:r>
            <a:r>
              <a:rPr lang="en-GB" sz="1800" dirty="0" smtClean="0">
                <a:hlinkClick r:id="rId4"/>
              </a:rPr>
              <a:t>https://presdales.herts.sch.uk/careers/</a:t>
            </a:r>
            <a:endParaRPr lang="en-GB" sz="1800" dirty="0" smtClean="0"/>
          </a:p>
          <a:p>
            <a:r>
              <a:rPr lang="en-GB" sz="1800" dirty="0" smtClean="0"/>
              <a:t>Student facing google site for KS5 </a:t>
            </a:r>
            <a:r>
              <a:rPr lang="en-GB" sz="1800" dirty="0" smtClean="0">
                <a:hlinkClick r:id="rId5"/>
              </a:rPr>
              <a:t>click here</a:t>
            </a:r>
            <a:endParaRPr lang="en-GB" sz="1800" dirty="0" smtClean="0"/>
          </a:p>
          <a:p>
            <a:r>
              <a:rPr lang="en-GB" sz="1800" dirty="0" err="1" smtClean="0"/>
              <a:t>Unifrog</a:t>
            </a:r>
            <a:r>
              <a:rPr lang="en-GB" sz="1800" dirty="0" smtClean="0"/>
              <a:t> form time sessions for all year groups </a:t>
            </a:r>
          </a:p>
          <a:p>
            <a:r>
              <a:rPr lang="en-GB" sz="1800" dirty="0" smtClean="0"/>
              <a:t>Alumni/parent support in key events </a:t>
            </a:r>
          </a:p>
          <a:p>
            <a:pPr lvl="1"/>
            <a:r>
              <a:rPr lang="en-GB" sz="1800" dirty="0" smtClean="0"/>
              <a:t>i.e. Careers week, Work shadowing</a:t>
            </a:r>
          </a:p>
          <a:p>
            <a:r>
              <a:rPr lang="en-GB" sz="1800" dirty="0"/>
              <a:t>Strong </a:t>
            </a:r>
            <a:r>
              <a:rPr lang="en-GB" sz="1800" dirty="0" smtClean="0"/>
              <a:t>SLT/Governor </a:t>
            </a:r>
            <a:r>
              <a:rPr lang="en-GB" sz="1800" dirty="0"/>
              <a:t>support</a:t>
            </a:r>
          </a:p>
          <a:p>
            <a:r>
              <a:rPr lang="en-GB" sz="1800" dirty="0" smtClean="0"/>
              <a:t>Alumni displays in subject areas</a:t>
            </a:r>
          </a:p>
          <a:p>
            <a:r>
              <a:rPr lang="en-GB" sz="1800" dirty="0" err="1" smtClean="0"/>
              <a:t>INVESTin</a:t>
            </a:r>
            <a:r>
              <a:rPr lang="en-GB" sz="1800" dirty="0" smtClean="0"/>
              <a:t> partner school and Future First Alumni… can support social mobility </a:t>
            </a:r>
          </a:p>
          <a:p>
            <a:r>
              <a:rPr lang="en-GB" sz="1800" dirty="0" smtClean="0"/>
              <a:t>Using </a:t>
            </a:r>
            <a:r>
              <a:rPr lang="en-GB" sz="1800" dirty="0" err="1" smtClean="0"/>
              <a:t>Unifrog</a:t>
            </a:r>
            <a:r>
              <a:rPr lang="en-GB" sz="1800" dirty="0" smtClean="0"/>
              <a:t> to record interactions for each student and evaluate impact/evaluation</a:t>
            </a:r>
          </a:p>
          <a:p>
            <a:r>
              <a:rPr lang="en-GB" sz="1800" dirty="0" smtClean="0"/>
              <a:t>Year group focused communication with parents/carers</a:t>
            </a:r>
          </a:p>
          <a:p>
            <a:r>
              <a:rPr lang="en-GB" sz="1800" dirty="0" err="1" smtClean="0"/>
              <a:t>QiC</a:t>
            </a:r>
            <a:r>
              <a:rPr lang="en-GB" sz="1800" dirty="0" smtClean="0"/>
              <a:t> award very useful as audit of good practise.</a:t>
            </a:r>
          </a:p>
        </p:txBody>
      </p:sp>
    </p:spTree>
    <p:extLst>
      <p:ext uri="{BB962C8B-B14F-4D97-AF65-F5344CB8AC3E}">
        <p14:creationId xmlns:p14="http://schemas.microsoft.com/office/powerpoint/2010/main" val="17086078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Picture 135">
            <a:extLst>
              <a:ext uri="{FF2B5EF4-FFF2-40B4-BE49-F238E27FC236}">
                <a16:creationId xmlns:a16="http://schemas.microsoft.com/office/drawing/2014/main" id="{0E9033CC-939D-0E49-87D0-D0CF7CF8DC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65841" y="654753"/>
            <a:ext cx="1368173" cy="558831"/>
          </a:xfrm>
          <a:prstGeom prst="rect">
            <a:avLst/>
          </a:prstGeom>
        </p:spPr>
      </p:pic>
      <p:sp>
        <p:nvSpPr>
          <p:cNvPr id="8" name="object 7">
            <a:extLst>
              <a:ext uri="{FF2B5EF4-FFF2-40B4-BE49-F238E27FC236}">
                <a16:creationId xmlns:a16="http://schemas.microsoft.com/office/drawing/2014/main" id="{98267A0D-600A-6146-9D3B-79FA28A2F9F2}"/>
              </a:ext>
            </a:extLst>
          </p:cNvPr>
          <p:cNvSpPr txBox="1">
            <a:spLocks/>
          </p:cNvSpPr>
          <p:nvPr/>
        </p:nvSpPr>
        <p:spPr>
          <a:xfrm>
            <a:off x="665778" y="1077062"/>
            <a:ext cx="8303410" cy="376719"/>
          </a:xfrm>
          <a:prstGeom prst="rect">
            <a:avLst/>
          </a:prstGeom>
        </p:spPr>
        <p:txBody>
          <a:bodyPr vert="horz" wrap="square" lIns="0" tIns="7316" rIns="0" bIns="0" rtlCol="0">
            <a:spAutoFit/>
          </a:bodyPr>
          <a:lstStyle>
            <a:lvl1pPr>
              <a:defRPr>
                <a:latin typeface="+mj-lt"/>
                <a:ea typeface="+mj-ea"/>
                <a:cs typeface="+mj-cs"/>
              </a:defRPr>
            </a:lvl1pPr>
          </a:lstStyle>
          <a:p>
            <a:pPr marL="7701" marR="0" lvl="0" indent="0" algn="l" defTabSz="914400" rtl="0" eaLnBrk="1" fontAlgn="auto" latinLnBrk="0" hangingPunct="1">
              <a:lnSpc>
                <a:spcPct val="100000"/>
              </a:lnSpc>
              <a:spcBef>
                <a:spcPts val="58"/>
              </a:spcBef>
              <a:spcAft>
                <a:spcPts val="0"/>
              </a:spcAft>
              <a:buClrTx/>
              <a:buSzTx/>
              <a:buFontTx/>
              <a:buNone/>
              <a:tabLst/>
              <a:defRPr/>
            </a:pPr>
            <a:r>
              <a:rPr kumimoji="0" lang="en-GB" sz="2400" b="1" i="0" u="none" strike="noStrike" kern="0" cap="none" spc="-6" normalizeH="0" baseline="0" noProof="0" dirty="0">
                <a:ln>
                  <a:noFill/>
                </a:ln>
                <a:solidFill>
                  <a:srgbClr val="00A8A8"/>
                </a:solidFill>
                <a:effectLst/>
                <a:uLnTx/>
                <a:uFillTx/>
                <a:latin typeface="Lato" panose="020F0502020204030203" pitchFamily="34" charset="0"/>
                <a:ea typeface="Lato" panose="020F0502020204030203" pitchFamily="34" charset="0"/>
                <a:cs typeface="Lato" panose="020F0502020204030203" pitchFamily="34" charset="0"/>
              </a:rPr>
              <a:t>The eight Gatsby Benchmarks</a:t>
            </a:r>
            <a:endParaRPr kumimoji="0" lang="en-GB" sz="2400" b="1" i="0" u="none" strike="noStrike" kern="0" cap="none" spc="0" normalizeH="0" baseline="0" noProof="0" dirty="0">
              <a:ln>
                <a:noFill/>
              </a:ln>
              <a:solidFill>
                <a:srgbClr val="00A8A8"/>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0" name="object 4">
            <a:extLst>
              <a:ext uri="{FF2B5EF4-FFF2-40B4-BE49-F238E27FC236}">
                <a16:creationId xmlns:a16="http://schemas.microsoft.com/office/drawing/2014/main" id="{31E23342-9F37-C440-A164-89760A551B79}"/>
              </a:ext>
            </a:extLst>
          </p:cNvPr>
          <p:cNvSpPr txBox="1"/>
          <p:nvPr/>
        </p:nvSpPr>
        <p:spPr>
          <a:xfrm>
            <a:off x="1843483" y="2286729"/>
            <a:ext cx="2974000" cy="503357"/>
          </a:xfrm>
          <a:prstGeom prst="rect">
            <a:avLst/>
          </a:prstGeom>
        </p:spPr>
        <p:txBody>
          <a:bodyPr vert="horz" wrap="square" lIns="0" tIns="7316" rIns="0" bIns="0" rtlCol="0">
            <a:spAutoFit/>
          </a:bodyPr>
          <a:lstStyle/>
          <a:p>
            <a:pPr marL="7701" marR="3081" lvl="0" indent="0" algn="l" defTabSz="914400" rtl="0" eaLnBrk="1" fontAlgn="auto" latinLnBrk="0" hangingPunct="1">
              <a:lnSpc>
                <a:spcPct val="118200"/>
              </a:lnSpc>
              <a:spcBef>
                <a:spcPts val="58"/>
              </a:spcBef>
              <a:spcAft>
                <a:spcPts val="0"/>
              </a:spcAft>
              <a:buClrTx/>
              <a:buSzTx/>
              <a:buFontTx/>
              <a:buNone/>
              <a:tabLst>
                <a:tab pos="140548" algn="l"/>
              </a:tabLst>
              <a:defRPr/>
            </a:pPr>
            <a:r>
              <a:rPr kumimoji="0" lang="en-GB" sz="1400" b="1" i="0" u="none" strike="noStrike" kern="1200" cap="none" spc="6" normalizeH="0" baseline="0" noProof="0" dirty="0">
                <a:ln>
                  <a:noFill/>
                </a:ln>
                <a:solidFill>
                  <a:srgbClr val="575756"/>
                </a:solidFill>
                <a:effectLst/>
                <a:uLnTx/>
                <a:uFillTx/>
                <a:latin typeface="Lato"/>
                <a:ea typeface="+mn-ea"/>
                <a:cs typeface="Lato"/>
              </a:rPr>
              <a:t>Gatsby Benchmark 1 </a:t>
            </a:r>
          </a:p>
          <a:p>
            <a:pPr marL="7701" marR="3081" lvl="0" indent="0" algn="l" defTabSz="914400" rtl="0" eaLnBrk="1" fontAlgn="auto" latinLnBrk="0" hangingPunct="1">
              <a:lnSpc>
                <a:spcPct val="118200"/>
              </a:lnSpc>
              <a:spcBef>
                <a:spcPts val="58"/>
              </a:spcBef>
              <a:spcAft>
                <a:spcPts val="0"/>
              </a:spcAft>
              <a:buClrTx/>
              <a:buSzTx/>
              <a:buFontTx/>
              <a:buNone/>
              <a:tabLst>
                <a:tab pos="140548" algn="l"/>
              </a:tabLst>
              <a:defRPr/>
            </a:pPr>
            <a:r>
              <a:rPr kumimoji="0" lang="en-GB" sz="1400" b="0" i="0" u="none" strike="noStrike" kern="1200" cap="none" spc="6" normalizeH="0" baseline="0" noProof="0" dirty="0">
                <a:ln>
                  <a:noFill/>
                </a:ln>
                <a:solidFill>
                  <a:srgbClr val="575756"/>
                </a:solidFill>
                <a:effectLst/>
                <a:uLnTx/>
                <a:uFillTx/>
                <a:latin typeface="Lato"/>
                <a:ea typeface="+mn-ea"/>
                <a:cs typeface="Lato"/>
              </a:rPr>
              <a:t>A stable careers programme</a:t>
            </a:r>
          </a:p>
        </p:txBody>
      </p:sp>
      <p:pic>
        <p:nvPicPr>
          <p:cNvPr id="2" name="Picture 1">
            <a:extLst>
              <a:ext uri="{FF2B5EF4-FFF2-40B4-BE49-F238E27FC236}">
                <a16:creationId xmlns:a16="http://schemas.microsoft.com/office/drawing/2014/main" id="{A2D0EEC0-C75D-1B48-A69E-DCCF6AABBC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5778" y="2188443"/>
            <a:ext cx="817485" cy="629557"/>
          </a:xfrm>
          <a:prstGeom prst="rect">
            <a:avLst/>
          </a:prstGeom>
        </p:spPr>
      </p:pic>
      <p:sp>
        <p:nvSpPr>
          <p:cNvPr id="12" name="object 4">
            <a:extLst>
              <a:ext uri="{FF2B5EF4-FFF2-40B4-BE49-F238E27FC236}">
                <a16:creationId xmlns:a16="http://schemas.microsoft.com/office/drawing/2014/main" id="{0E88F498-B092-CD45-8B9E-9A1F7D22621A}"/>
              </a:ext>
            </a:extLst>
          </p:cNvPr>
          <p:cNvSpPr txBox="1"/>
          <p:nvPr/>
        </p:nvSpPr>
        <p:spPr>
          <a:xfrm>
            <a:off x="1843483" y="3247146"/>
            <a:ext cx="3434370" cy="757593"/>
          </a:xfrm>
          <a:prstGeom prst="rect">
            <a:avLst/>
          </a:prstGeom>
        </p:spPr>
        <p:txBody>
          <a:bodyPr vert="horz" wrap="square" lIns="0" tIns="7316" rIns="0" bIns="0" rtlCol="0">
            <a:spAutoFit/>
          </a:bodyPr>
          <a:lstStyle/>
          <a:p>
            <a:pPr marL="7701" marR="3081" lvl="0" indent="0" algn="l" defTabSz="914400" rtl="0" eaLnBrk="1" fontAlgn="auto" latinLnBrk="0" hangingPunct="1">
              <a:lnSpc>
                <a:spcPct val="118200"/>
              </a:lnSpc>
              <a:spcBef>
                <a:spcPts val="58"/>
              </a:spcBef>
              <a:spcAft>
                <a:spcPts val="0"/>
              </a:spcAft>
              <a:buClrTx/>
              <a:buSzTx/>
              <a:buFontTx/>
              <a:buNone/>
              <a:tabLst>
                <a:tab pos="140548" algn="l"/>
              </a:tabLst>
              <a:defRPr/>
            </a:pPr>
            <a:r>
              <a:rPr kumimoji="0" lang="en-GB" sz="1400" b="1" i="0" u="none" strike="noStrike" kern="1200" cap="none" spc="6" normalizeH="0" baseline="0" noProof="0" dirty="0">
                <a:ln>
                  <a:noFill/>
                </a:ln>
                <a:solidFill>
                  <a:srgbClr val="575756"/>
                </a:solidFill>
                <a:effectLst/>
                <a:uLnTx/>
                <a:uFillTx/>
                <a:latin typeface="Lato"/>
                <a:ea typeface="+mn-ea"/>
                <a:cs typeface="Lato"/>
              </a:rPr>
              <a:t>Gatsby Benchmark 2 </a:t>
            </a:r>
          </a:p>
          <a:p>
            <a:pPr marL="7701" marR="3081" lvl="0" indent="0" algn="l" defTabSz="914400" rtl="0" eaLnBrk="1" fontAlgn="auto" latinLnBrk="0" hangingPunct="1">
              <a:lnSpc>
                <a:spcPct val="118200"/>
              </a:lnSpc>
              <a:spcBef>
                <a:spcPts val="58"/>
              </a:spcBef>
              <a:spcAft>
                <a:spcPts val="0"/>
              </a:spcAft>
              <a:buClrTx/>
              <a:buSzTx/>
              <a:buFontTx/>
              <a:buNone/>
              <a:tabLst>
                <a:tab pos="140548" algn="l"/>
              </a:tabLst>
              <a:defRPr/>
            </a:pPr>
            <a:r>
              <a:rPr kumimoji="0" lang="en-GB" sz="1400" b="0" i="0" u="none" strike="noStrike" kern="1200" cap="none" spc="6" normalizeH="0" baseline="0" noProof="0" dirty="0">
                <a:ln>
                  <a:noFill/>
                </a:ln>
                <a:solidFill>
                  <a:srgbClr val="575756"/>
                </a:solidFill>
                <a:effectLst/>
                <a:uLnTx/>
                <a:uFillTx/>
                <a:latin typeface="Lato"/>
                <a:ea typeface="+mn-ea"/>
                <a:cs typeface="Lato"/>
              </a:rPr>
              <a:t>Learning from career and labour market information</a:t>
            </a:r>
          </a:p>
        </p:txBody>
      </p:sp>
      <p:pic>
        <p:nvPicPr>
          <p:cNvPr id="3" name="Picture 2">
            <a:extLst>
              <a:ext uri="{FF2B5EF4-FFF2-40B4-BE49-F238E27FC236}">
                <a16:creationId xmlns:a16="http://schemas.microsoft.com/office/drawing/2014/main" id="{3B02B3A6-02E2-2348-9E4C-AA02CA14B8E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134" y="3247146"/>
            <a:ext cx="817485" cy="653988"/>
          </a:xfrm>
          <a:prstGeom prst="rect">
            <a:avLst/>
          </a:prstGeom>
        </p:spPr>
      </p:pic>
      <p:sp>
        <p:nvSpPr>
          <p:cNvPr id="13" name="object 4">
            <a:extLst>
              <a:ext uri="{FF2B5EF4-FFF2-40B4-BE49-F238E27FC236}">
                <a16:creationId xmlns:a16="http://schemas.microsoft.com/office/drawing/2014/main" id="{4CB180DC-15B1-974F-9EAE-57A306EAA46F}"/>
              </a:ext>
            </a:extLst>
          </p:cNvPr>
          <p:cNvSpPr txBox="1"/>
          <p:nvPr/>
        </p:nvSpPr>
        <p:spPr>
          <a:xfrm>
            <a:off x="1843483" y="4461799"/>
            <a:ext cx="2974000" cy="503357"/>
          </a:xfrm>
          <a:prstGeom prst="rect">
            <a:avLst/>
          </a:prstGeom>
        </p:spPr>
        <p:txBody>
          <a:bodyPr vert="horz" wrap="square" lIns="0" tIns="7316" rIns="0" bIns="0" rtlCol="0">
            <a:spAutoFit/>
          </a:bodyPr>
          <a:lstStyle/>
          <a:p>
            <a:pPr marL="7701" marR="3081" lvl="0" indent="0" algn="l" defTabSz="914400" rtl="0" eaLnBrk="1" fontAlgn="auto" latinLnBrk="0" hangingPunct="1">
              <a:lnSpc>
                <a:spcPct val="118200"/>
              </a:lnSpc>
              <a:spcBef>
                <a:spcPts val="58"/>
              </a:spcBef>
              <a:spcAft>
                <a:spcPts val="0"/>
              </a:spcAft>
              <a:buClrTx/>
              <a:buSzTx/>
              <a:buFontTx/>
              <a:buNone/>
              <a:tabLst>
                <a:tab pos="140548" algn="l"/>
              </a:tabLst>
              <a:defRPr/>
            </a:pPr>
            <a:r>
              <a:rPr kumimoji="0" lang="en-GB" sz="1400" b="1" i="0" u="none" strike="noStrike" kern="1200" cap="none" spc="6" normalizeH="0" baseline="0" noProof="0" dirty="0">
                <a:ln>
                  <a:noFill/>
                </a:ln>
                <a:solidFill>
                  <a:srgbClr val="575756"/>
                </a:solidFill>
                <a:effectLst/>
                <a:uLnTx/>
                <a:uFillTx/>
                <a:latin typeface="Lato"/>
                <a:ea typeface="+mn-ea"/>
                <a:cs typeface="Lato"/>
              </a:rPr>
              <a:t>Gatsby Benchmark 3</a:t>
            </a:r>
          </a:p>
          <a:p>
            <a:pPr marL="7701" marR="3081" lvl="0" indent="0" algn="l" defTabSz="914400" rtl="0" eaLnBrk="1" fontAlgn="auto" latinLnBrk="0" hangingPunct="1">
              <a:lnSpc>
                <a:spcPct val="118200"/>
              </a:lnSpc>
              <a:spcBef>
                <a:spcPts val="58"/>
              </a:spcBef>
              <a:spcAft>
                <a:spcPts val="0"/>
              </a:spcAft>
              <a:buClrTx/>
              <a:buSzTx/>
              <a:buFontTx/>
              <a:buNone/>
              <a:tabLst>
                <a:tab pos="140548" algn="l"/>
              </a:tabLst>
              <a:defRPr/>
            </a:pPr>
            <a:r>
              <a:rPr kumimoji="0" lang="en-GB" sz="1400" b="0" i="0" u="none" strike="noStrike" kern="1200" cap="none" spc="6" normalizeH="0" baseline="0" noProof="0" dirty="0">
                <a:ln>
                  <a:noFill/>
                </a:ln>
                <a:solidFill>
                  <a:srgbClr val="575756"/>
                </a:solidFill>
                <a:effectLst/>
                <a:uLnTx/>
                <a:uFillTx/>
                <a:latin typeface="Lato"/>
                <a:ea typeface="+mn-ea"/>
                <a:cs typeface="Lato"/>
              </a:rPr>
              <a:t>Addressing the needs of each pupil </a:t>
            </a:r>
          </a:p>
        </p:txBody>
      </p:sp>
      <p:sp>
        <p:nvSpPr>
          <p:cNvPr id="14" name="object 4">
            <a:extLst>
              <a:ext uri="{FF2B5EF4-FFF2-40B4-BE49-F238E27FC236}">
                <a16:creationId xmlns:a16="http://schemas.microsoft.com/office/drawing/2014/main" id="{15CE898B-1116-974A-A439-6C192B05992C}"/>
              </a:ext>
            </a:extLst>
          </p:cNvPr>
          <p:cNvSpPr txBox="1"/>
          <p:nvPr/>
        </p:nvSpPr>
        <p:spPr>
          <a:xfrm>
            <a:off x="1843483" y="5422216"/>
            <a:ext cx="2974000" cy="503357"/>
          </a:xfrm>
          <a:prstGeom prst="rect">
            <a:avLst/>
          </a:prstGeom>
        </p:spPr>
        <p:txBody>
          <a:bodyPr vert="horz" wrap="square" lIns="0" tIns="7316" rIns="0" bIns="0" rtlCol="0">
            <a:spAutoFit/>
          </a:bodyPr>
          <a:lstStyle/>
          <a:p>
            <a:pPr marL="7701" marR="3081" lvl="0" indent="0" algn="l" defTabSz="914400" rtl="0" eaLnBrk="1" fontAlgn="auto" latinLnBrk="0" hangingPunct="1">
              <a:lnSpc>
                <a:spcPct val="118200"/>
              </a:lnSpc>
              <a:spcBef>
                <a:spcPts val="58"/>
              </a:spcBef>
              <a:spcAft>
                <a:spcPts val="0"/>
              </a:spcAft>
              <a:buClrTx/>
              <a:buSzTx/>
              <a:buFontTx/>
              <a:buNone/>
              <a:tabLst>
                <a:tab pos="140548" algn="l"/>
              </a:tabLst>
              <a:defRPr/>
            </a:pPr>
            <a:r>
              <a:rPr kumimoji="0" lang="en-GB" sz="1400" b="1" i="0" u="none" strike="noStrike" kern="1200" cap="none" spc="6" normalizeH="0" baseline="0" noProof="0" dirty="0">
                <a:ln>
                  <a:noFill/>
                </a:ln>
                <a:solidFill>
                  <a:srgbClr val="575756"/>
                </a:solidFill>
                <a:effectLst/>
                <a:uLnTx/>
                <a:uFillTx/>
                <a:latin typeface="Lato"/>
                <a:ea typeface="+mn-ea"/>
                <a:cs typeface="Lato"/>
              </a:rPr>
              <a:t>Gatsby Benchmark 4</a:t>
            </a:r>
          </a:p>
          <a:p>
            <a:pPr marL="7701" marR="3081" lvl="0" indent="0" algn="l" defTabSz="914400" rtl="0" eaLnBrk="1" fontAlgn="auto" latinLnBrk="0" hangingPunct="1">
              <a:lnSpc>
                <a:spcPct val="118200"/>
              </a:lnSpc>
              <a:spcBef>
                <a:spcPts val="58"/>
              </a:spcBef>
              <a:spcAft>
                <a:spcPts val="0"/>
              </a:spcAft>
              <a:buClrTx/>
              <a:buSzTx/>
              <a:buFontTx/>
              <a:buNone/>
              <a:tabLst>
                <a:tab pos="140548" algn="l"/>
              </a:tabLst>
              <a:defRPr/>
            </a:pPr>
            <a:r>
              <a:rPr kumimoji="0" lang="en-GB" sz="1400" b="0" i="0" u="none" strike="noStrike" kern="1200" cap="none" spc="6" normalizeH="0" baseline="0" noProof="0" dirty="0">
                <a:ln>
                  <a:noFill/>
                </a:ln>
                <a:solidFill>
                  <a:srgbClr val="575756"/>
                </a:solidFill>
                <a:effectLst/>
                <a:uLnTx/>
                <a:uFillTx/>
                <a:latin typeface="Lato"/>
                <a:ea typeface="+mn-ea"/>
                <a:cs typeface="Lato"/>
              </a:rPr>
              <a:t>Linking curriculum learning to careers</a:t>
            </a:r>
          </a:p>
        </p:txBody>
      </p:sp>
      <p:pic>
        <p:nvPicPr>
          <p:cNvPr id="4" name="Picture 3">
            <a:extLst>
              <a:ext uri="{FF2B5EF4-FFF2-40B4-BE49-F238E27FC236}">
                <a16:creationId xmlns:a16="http://schemas.microsoft.com/office/drawing/2014/main" id="{AC9BD373-E11D-B849-AF27-610B223FBB4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5903" y="4323751"/>
            <a:ext cx="763652" cy="725470"/>
          </a:xfrm>
          <a:prstGeom prst="rect">
            <a:avLst/>
          </a:prstGeom>
        </p:spPr>
      </p:pic>
      <p:pic>
        <p:nvPicPr>
          <p:cNvPr id="5" name="Picture 4">
            <a:extLst>
              <a:ext uri="{FF2B5EF4-FFF2-40B4-BE49-F238E27FC236}">
                <a16:creationId xmlns:a16="http://schemas.microsoft.com/office/drawing/2014/main" id="{D55CB1AC-8DF6-5B4A-8FAB-BBE5667FE1C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4029" y="5524214"/>
            <a:ext cx="671108" cy="671108"/>
          </a:xfrm>
          <a:prstGeom prst="rect">
            <a:avLst/>
          </a:prstGeom>
        </p:spPr>
      </p:pic>
      <p:sp>
        <p:nvSpPr>
          <p:cNvPr id="15" name="object 4">
            <a:extLst>
              <a:ext uri="{FF2B5EF4-FFF2-40B4-BE49-F238E27FC236}">
                <a16:creationId xmlns:a16="http://schemas.microsoft.com/office/drawing/2014/main" id="{2708A1D8-FDD6-5848-A96C-F3776E1FAE5B}"/>
              </a:ext>
            </a:extLst>
          </p:cNvPr>
          <p:cNvSpPr txBox="1"/>
          <p:nvPr/>
        </p:nvSpPr>
        <p:spPr>
          <a:xfrm>
            <a:off x="7374517" y="2286728"/>
            <a:ext cx="4151705" cy="503357"/>
          </a:xfrm>
          <a:prstGeom prst="rect">
            <a:avLst/>
          </a:prstGeom>
        </p:spPr>
        <p:txBody>
          <a:bodyPr vert="horz" wrap="square" lIns="0" tIns="7316" rIns="0" bIns="0" rtlCol="0">
            <a:spAutoFit/>
          </a:bodyPr>
          <a:lstStyle/>
          <a:p>
            <a:pPr marL="7701" marR="3081" lvl="0" indent="0" algn="l" defTabSz="914400" rtl="0" eaLnBrk="1" fontAlgn="auto" latinLnBrk="0" hangingPunct="1">
              <a:lnSpc>
                <a:spcPct val="118200"/>
              </a:lnSpc>
              <a:spcBef>
                <a:spcPts val="58"/>
              </a:spcBef>
              <a:spcAft>
                <a:spcPts val="0"/>
              </a:spcAft>
              <a:buClrTx/>
              <a:buSzTx/>
              <a:buFontTx/>
              <a:buNone/>
              <a:tabLst>
                <a:tab pos="140548" algn="l"/>
              </a:tabLst>
              <a:defRPr/>
            </a:pPr>
            <a:r>
              <a:rPr kumimoji="0" lang="en-GB" sz="1400" b="1" i="0" u="none" strike="noStrike" kern="1200" cap="none" spc="6" normalizeH="0" baseline="0" noProof="0" dirty="0">
                <a:ln>
                  <a:noFill/>
                </a:ln>
                <a:solidFill>
                  <a:srgbClr val="575756"/>
                </a:solidFill>
                <a:effectLst/>
                <a:uLnTx/>
                <a:uFillTx/>
                <a:latin typeface="Lato"/>
                <a:ea typeface="+mn-ea"/>
                <a:cs typeface="Lato"/>
              </a:rPr>
              <a:t>Gatsby Benchmark 5 </a:t>
            </a:r>
          </a:p>
          <a:p>
            <a:pPr marL="7701" marR="3081" lvl="0" indent="0" algn="l" defTabSz="914400" rtl="0" eaLnBrk="1" fontAlgn="auto" latinLnBrk="0" hangingPunct="1">
              <a:lnSpc>
                <a:spcPct val="118200"/>
              </a:lnSpc>
              <a:spcBef>
                <a:spcPts val="58"/>
              </a:spcBef>
              <a:spcAft>
                <a:spcPts val="0"/>
              </a:spcAft>
              <a:buClrTx/>
              <a:buSzTx/>
              <a:buFontTx/>
              <a:buNone/>
              <a:tabLst>
                <a:tab pos="140548" algn="l"/>
              </a:tabLst>
              <a:defRPr/>
            </a:pPr>
            <a:r>
              <a:rPr kumimoji="0" lang="en-GB" sz="1400" b="0" i="0" u="none" strike="noStrike" kern="1200" cap="none" spc="6" normalizeH="0" baseline="0" noProof="0" dirty="0">
                <a:ln>
                  <a:noFill/>
                </a:ln>
                <a:solidFill>
                  <a:srgbClr val="575756"/>
                </a:solidFill>
                <a:effectLst/>
                <a:uLnTx/>
                <a:uFillTx/>
                <a:latin typeface="Lato"/>
                <a:ea typeface="+mn-ea"/>
                <a:cs typeface="Lato"/>
              </a:rPr>
              <a:t>Encounters with employers and employees</a:t>
            </a:r>
          </a:p>
        </p:txBody>
      </p:sp>
      <p:pic>
        <p:nvPicPr>
          <p:cNvPr id="16" name="Picture 15">
            <a:extLst>
              <a:ext uri="{FF2B5EF4-FFF2-40B4-BE49-F238E27FC236}">
                <a16:creationId xmlns:a16="http://schemas.microsoft.com/office/drawing/2014/main" id="{6DA44D03-A397-FF45-9ADC-ED2D1CCAAD1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96000" y="2254074"/>
            <a:ext cx="817485" cy="825197"/>
          </a:xfrm>
          <a:prstGeom prst="rect">
            <a:avLst/>
          </a:prstGeom>
        </p:spPr>
      </p:pic>
      <p:sp>
        <p:nvSpPr>
          <p:cNvPr id="18" name="object 4">
            <a:extLst>
              <a:ext uri="{FF2B5EF4-FFF2-40B4-BE49-F238E27FC236}">
                <a16:creationId xmlns:a16="http://schemas.microsoft.com/office/drawing/2014/main" id="{DA57974A-5993-9943-8DF3-CFC2AAFE4256}"/>
              </a:ext>
            </a:extLst>
          </p:cNvPr>
          <p:cNvSpPr txBox="1"/>
          <p:nvPr/>
        </p:nvSpPr>
        <p:spPr>
          <a:xfrm>
            <a:off x="7374517" y="3374263"/>
            <a:ext cx="3758704" cy="503357"/>
          </a:xfrm>
          <a:prstGeom prst="rect">
            <a:avLst/>
          </a:prstGeom>
        </p:spPr>
        <p:txBody>
          <a:bodyPr vert="horz" wrap="square" lIns="0" tIns="7316" rIns="0" bIns="0" rtlCol="0">
            <a:spAutoFit/>
          </a:bodyPr>
          <a:lstStyle/>
          <a:p>
            <a:pPr marL="7701" marR="3081" lvl="0" indent="0" algn="l" defTabSz="914400" rtl="0" eaLnBrk="1" fontAlgn="auto" latinLnBrk="0" hangingPunct="1">
              <a:lnSpc>
                <a:spcPct val="118200"/>
              </a:lnSpc>
              <a:spcBef>
                <a:spcPts val="58"/>
              </a:spcBef>
              <a:spcAft>
                <a:spcPts val="0"/>
              </a:spcAft>
              <a:buClrTx/>
              <a:buSzTx/>
              <a:buFontTx/>
              <a:buNone/>
              <a:tabLst>
                <a:tab pos="140548" algn="l"/>
              </a:tabLst>
              <a:defRPr/>
            </a:pPr>
            <a:r>
              <a:rPr kumimoji="0" lang="en-GB" sz="1400" b="1" i="0" u="none" strike="noStrike" kern="1200" cap="none" spc="6" normalizeH="0" baseline="0" noProof="0" dirty="0">
                <a:ln>
                  <a:noFill/>
                </a:ln>
                <a:solidFill>
                  <a:srgbClr val="575756"/>
                </a:solidFill>
                <a:effectLst/>
                <a:uLnTx/>
                <a:uFillTx/>
                <a:latin typeface="Lato"/>
                <a:ea typeface="+mn-ea"/>
                <a:cs typeface="Lato"/>
              </a:rPr>
              <a:t>Gatsby Benchmark 6</a:t>
            </a:r>
          </a:p>
          <a:p>
            <a:pPr marL="7701" marR="3081" lvl="0" indent="0" algn="l" defTabSz="914400" rtl="0" eaLnBrk="1" fontAlgn="auto" latinLnBrk="0" hangingPunct="1">
              <a:lnSpc>
                <a:spcPct val="118200"/>
              </a:lnSpc>
              <a:spcBef>
                <a:spcPts val="58"/>
              </a:spcBef>
              <a:spcAft>
                <a:spcPts val="0"/>
              </a:spcAft>
              <a:buClrTx/>
              <a:buSzTx/>
              <a:buFontTx/>
              <a:buNone/>
              <a:tabLst>
                <a:tab pos="140548" algn="l"/>
              </a:tabLst>
              <a:defRPr/>
            </a:pPr>
            <a:r>
              <a:rPr kumimoji="0" lang="en-GB" sz="1400" b="0" i="0" u="none" strike="noStrike" kern="1200" cap="none" spc="6" normalizeH="0" baseline="0" noProof="0" dirty="0">
                <a:ln>
                  <a:noFill/>
                </a:ln>
                <a:solidFill>
                  <a:srgbClr val="575756"/>
                </a:solidFill>
                <a:effectLst/>
                <a:uLnTx/>
                <a:uFillTx/>
                <a:latin typeface="Lato"/>
                <a:ea typeface="+mn-ea"/>
                <a:cs typeface="Lato"/>
              </a:rPr>
              <a:t>Experiences of workplaces</a:t>
            </a:r>
          </a:p>
        </p:txBody>
      </p:sp>
      <p:pic>
        <p:nvPicPr>
          <p:cNvPr id="17" name="Picture 16">
            <a:extLst>
              <a:ext uri="{FF2B5EF4-FFF2-40B4-BE49-F238E27FC236}">
                <a16:creationId xmlns:a16="http://schemas.microsoft.com/office/drawing/2014/main" id="{BC7D5FA6-7C87-814F-AC75-5E1C06403FF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096000" y="3337579"/>
            <a:ext cx="950829" cy="598947"/>
          </a:xfrm>
          <a:prstGeom prst="rect">
            <a:avLst/>
          </a:prstGeom>
        </p:spPr>
      </p:pic>
      <p:sp>
        <p:nvSpPr>
          <p:cNvPr id="20" name="object 4">
            <a:extLst>
              <a:ext uri="{FF2B5EF4-FFF2-40B4-BE49-F238E27FC236}">
                <a16:creationId xmlns:a16="http://schemas.microsoft.com/office/drawing/2014/main" id="{1EC7C084-C8E4-AF43-89D1-04E37AED9B94}"/>
              </a:ext>
            </a:extLst>
          </p:cNvPr>
          <p:cNvSpPr txBox="1"/>
          <p:nvPr/>
        </p:nvSpPr>
        <p:spPr>
          <a:xfrm>
            <a:off x="7374517" y="4434807"/>
            <a:ext cx="3758704" cy="503357"/>
          </a:xfrm>
          <a:prstGeom prst="rect">
            <a:avLst/>
          </a:prstGeom>
        </p:spPr>
        <p:txBody>
          <a:bodyPr vert="horz" wrap="square" lIns="0" tIns="7316" rIns="0" bIns="0" rtlCol="0">
            <a:spAutoFit/>
          </a:bodyPr>
          <a:lstStyle/>
          <a:p>
            <a:pPr marL="7701" marR="3081" lvl="0" indent="0" algn="l" defTabSz="914400" rtl="0" eaLnBrk="1" fontAlgn="auto" latinLnBrk="0" hangingPunct="1">
              <a:lnSpc>
                <a:spcPct val="118200"/>
              </a:lnSpc>
              <a:spcBef>
                <a:spcPts val="58"/>
              </a:spcBef>
              <a:spcAft>
                <a:spcPts val="0"/>
              </a:spcAft>
              <a:buClrTx/>
              <a:buSzTx/>
              <a:buFontTx/>
              <a:buNone/>
              <a:tabLst>
                <a:tab pos="140548" algn="l"/>
              </a:tabLst>
              <a:defRPr/>
            </a:pPr>
            <a:r>
              <a:rPr kumimoji="0" lang="en-GB" sz="1400" b="1" i="0" u="none" strike="noStrike" kern="1200" cap="none" spc="6" normalizeH="0" baseline="0" noProof="0" dirty="0">
                <a:ln>
                  <a:noFill/>
                </a:ln>
                <a:solidFill>
                  <a:srgbClr val="575756"/>
                </a:solidFill>
                <a:effectLst/>
                <a:uLnTx/>
                <a:uFillTx/>
                <a:latin typeface="Lato"/>
                <a:ea typeface="+mn-ea"/>
                <a:cs typeface="Lato"/>
              </a:rPr>
              <a:t>Gatsby Benchmark 7</a:t>
            </a:r>
          </a:p>
          <a:p>
            <a:pPr marL="7701" marR="3081" lvl="0" indent="0" algn="l" defTabSz="914400" rtl="0" eaLnBrk="1" fontAlgn="auto" latinLnBrk="0" hangingPunct="1">
              <a:lnSpc>
                <a:spcPct val="118200"/>
              </a:lnSpc>
              <a:spcBef>
                <a:spcPts val="58"/>
              </a:spcBef>
              <a:spcAft>
                <a:spcPts val="0"/>
              </a:spcAft>
              <a:buClrTx/>
              <a:buSzTx/>
              <a:buFontTx/>
              <a:buNone/>
              <a:tabLst>
                <a:tab pos="140548" algn="l"/>
              </a:tabLst>
              <a:defRPr/>
            </a:pPr>
            <a:r>
              <a:rPr kumimoji="0" lang="en-GB" sz="1400" b="0" i="0" u="none" strike="noStrike" kern="1200" cap="none" spc="6" normalizeH="0" baseline="0" noProof="0" dirty="0">
                <a:ln>
                  <a:noFill/>
                </a:ln>
                <a:solidFill>
                  <a:srgbClr val="575756"/>
                </a:solidFill>
                <a:effectLst/>
                <a:uLnTx/>
                <a:uFillTx/>
                <a:latin typeface="Lato"/>
                <a:ea typeface="+mn-ea"/>
                <a:cs typeface="Lato"/>
              </a:rPr>
              <a:t>Encounters with further and higher education</a:t>
            </a:r>
          </a:p>
        </p:txBody>
      </p:sp>
      <p:pic>
        <p:nvPicPr>
          <p:cNvPr id="19" name="Picture 18">
            <a:extLst>
              <a:ext uri="{FF2B5EF4-FFF2-40B4-BE49-F238E27FC236}">
                <a16:creationId xmlns:a16="http://schemas.microsoft.com/office/drawing/2014/main" id="{86F6D267-3BB9-5C4D-AD0C-F4A8C766D56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169364" y="4368130"/>
            <a:ext cx="808289" cy="602254"/>
          </a:xfrm>
          <a:prstGeom prst="rect">
            <a:avLst/>
          </a:prstGeom>
        </p:spPr>
      </p:pic>
      <p:sp>
        <p:nvSpPr>
          <p:cNvPr id="22" name="object 4">
            <a:extLst>
              <a:ext uri="{FF2B5EF4-FFF2-40B4-BE49-F238E27FC236}">
                <a16:creationId xmlns:a16="http://schemas.microsoft.com/office/drawing/2014/main" id="{27BBACE7-9F1E-7245-8F13-5846C85B0A89}"/>
              </a:ext>
            </a:extLst>
          </p:cNvPr>
          <p:cNvSpPr txBox="1"/>
          <p:nvPr/>
        </p:nvSpPr>
        <p:spPr>
          <a:xfrm>
            <a:off x="7374517" y="5422216"/>
            <a:ext cx="3758704" cy="528684"/>
          </a:xfrm>
          <a:prstGeom prst="rect">
            <a:avLst/>
          </a:prstGeom>
        </p:spPr>
        <p:txBody>
          <a:bodyPr vert="horz" wrap="square" lIns="0" tIns="7316" rIns="0" bIns="0" rtlCol="0">
            <a:spAutoFit/>
          </a:bodyPr>
          <a:lstStyle/>
          <a:p>
            <a:pPr marL="7701" marR="3081" lvl="0" indent="0" algn="l" defTabSz="914400" rtl="0" eaLnBrk="1" fontAlgn="auto" latinLnBrk="0" hangingPunct="1">
              <a:lnSpc>
                <a:spcPct val="118200"/>
              </a:lnSpc>
              <a:spcBef>
                <a:spcPts val="58"/>
              </a:spcBef>
              <a:spcAft>
                <a:spcPts val="0"/>
              </a:spcAft>
              <a:buClrTx/>
              <a:buSzTx/>
              <a:buFontTx/>
              <a:buNone/>
              <a:tabLst>
                <a:tab pos="140548" algn="l"/>
              </a:tabLst>
              <a:defRPr/>
            </a:pPr>
            <a:r>
              <a:rPr kumimoji="0" lang="en-GB" sz="1400" b="1" i="0" u="none" strike="noStrike" kern="1200" cap="none" spc="6" normalizeH="0" baseline="0" noProof="0" dirty="0">
                <a:ln>
                  <a:noFill/>
                </a:ln>
                <a:solidFill>
                  <a:srgbClr val="575756"/>
                </a:solidFill>
                <a:effectLst/>
                <a:uLnTx/>
                <a:uFillTx/>
                <a:latin typeface="Lato"/>
                <a:ea typeface="+mn-ea"/>
                <a:cs typeface="Lato"/>
              </a:rPr>
              <a:t>Gatsby Benchmark 8</a:t>
            </a:r>
          </a:p>
          <a:p>
            <a:pPr marL="7701" marR="3081" lvl="0" indent="0" algn="l" defTabSz="914400" rtl="0" eaLnBrk="1" fontAlgn="auto" latinLnBrk="0" hangingPunct="1">
              <a:lnSpc>
                <a:spcPct val="118200"/>
              </a:lnSpc>
              <a:spcBef>
                <a:spcPts val="58"/>
              </a:spcBef>
              <a:spcAft>
                <a:spcPts val="0"/>
              </a:spcAft>
              <a:buClrTx/>
              <a:buSzTx/>
              <a:buFontTx/>
              <a:buNone/>
              <a:tabLst>
                <a:tab pos="140548" algn="l"/>
              </a:tabLst>
              <a:defRPr/>
            </a:pPr>
            <a:r>
              <a:rPr kumimoji="0" lang="en-GB" sz="1400" b="0" i="0" u="none" strike="noStrike" kern="1200" cap="none" spc="6" normalizeH="0" baseline="0" noProof="0" dirty="0">
                <a:ln>
                  <a:noFill/>
                </a:ln>
                <a:solidFill>
                  <a:srgbClr val="575756"/>
                </a:solidFill>
                <a:effectLst/>
                <a:uLnTx/>
                <a:uFillTx/>
                <a:latin typeface="Lato"/>
                <a:ea typeface="+mn-ea"/>
                <a:cs typeface="Lato"/>
              </a:rPr>
              <a:t>Personal Careers Guidance</a:t>
            </a:r>
          </a:p>
        </p:txBody>
      </p:sp>
      <p:pic>
        <p:nvPicPr>
          <p:cNvPr id="23" name="Picture 22">
            <a:extLst>
              <a:ext uri="{FF2B5EF4-FFF2-40B4-BE49-F238E27FC236}">
                <a16:creationId xmlns:a16="http://schemas.microsoft.com/office/drawing/2014/main" id="{3C298191-03D8-D84B-BAEC-8554F211A08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283177" y="5452699"/>
            <a:ext cx="763652" cy="746097"/>
          </a:xfrm>
          <a:prstGeom prst="rect">
            <a:avLst/>
          </a:prstGeom>
        </p:spPr>
      </p:pic>
      <p:sp>
        <p:nvSpPr>
          <p:cNvPr id="21" name="object 3">
            <a:extLst>
              <a:ext uri="{FF2B5EF4-FFF2-40B4-BE49-F238E27FC236}">
                <a16:creationId xmlns:a16="http://schemas.microsoft.com/office/drawing/2014/main" id="{CBD24D47-4A4F-5541-BC0E-55242E2BE984}"/>
              </a:ext>
            </a:extLst>
          </p:cNvPr>
          <p:cNvSpPr txBox="1"/>
          <p:nvPr/>
        </p:nvSpPr>
        <p:spPr>
          <a:xfrm>
            <a:off x="665778" y="1582799"/>
            <a:ext cx="9752822" cy="286617"/>
          </a:xfrm>
          <a:prstGeom prst="rect">
            <a:avLst/>
          </a:prstGeom>
        </p:spPr>
        <p:txBody>
          <a:bodyPr vert="horz" wrap="square" lIns="0" tIns="9525" rIns="0" bIns="0" rtlCol="0">
            <a:spAutoFit/>
          </a:bodyPr>
          <a:lstStyle/>
          <a:p>
            <a:pPr marL="9525" marR="301466" lvl="0" indent="0" algn="l" defTabSz="914400" rtl="0" eaLnBrk="1" fontAlgn="auto" latinLnBrk="0" hangingPunct="1">
              <a:lnSpc>
                <a:spcPct val="100200"/>
              </a:lnSpc>
              <a:spcBef>
                <a:spcPts val="75"/>
              </a:spcBef>
              <a:spcAft>
                <a:spcPts val="0"/>
              </a:spcAft>
              <a:buClr>
                <a:srgbClr val="000000"/>
              </a:buClr>
              <a:buSzTx/>
              <a:buFontTx/>
              <a:buNone/>
              <a:tabLst>
                <a:tab pos="437674" algn="l"/>
                <a:tab pos="438626" algn="l"/>
              </a:tabLst>
              <a:defRPr/>
            </a:pPr>
            <a:r>
              <a:rPr kumimoji="0" lang="en-GB" sz="1800" b="1" i="0" u="none" strike="noStrike" kern="1200" cap="none" spc="0" normalizeH="0" baseline="0" noProof="0" dirty="0">
                <a:ln>
                  <a:noFill/>
                </a:ln>
                <a:solidFill>
                  <a:srgbClr val="00A8A8"/>
                </a:solidFill>
                <a:effectLst/>
                <a:uLnTx/>
                <a:uFillTx/>
                <a:latin typeface="Lato" panose="020F0502020204030203" pitchFamily="34" charset="0"/>
                <a:ea typeface="Lato" panose="020F0502020204030203" pitchFamily="34" charset="0"/>
                <a:cs typeface="Lato" panose="020F0502020204030203" pitchFamily="34" charset="0"/>
              </a:rPr>
              <a:t>The Gatsby Benchmarks define what is considered world-class in careers guidance. </a:t>
            </a:r>
            <a:endParaRPr kumimoji="0" sz="1800" b="0" i="0" u="none" strike="noStrike" kern="1200" cap="none" spc="0" normalizeH="0" baseline="0" noProof="0" dirty="0">
              <a:ln>
                <a:noFill/>
              </a:ln>
              <a:solidFill>
                <a:srgbClr val="00A8A8"/>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25" name="Picture 24" descr="A picture containing graphical user interface&#10;&#10;Description automatically generated">
            <a:hlinkClick r:id="rId12"/>
            <a:extLst>
              <a:ext uri="{FF2B5EF4-FFF2-40B4-BE49-F238E27FC236}">
                <a16:creationId xmlns:a16="http://schemas.microsoft.com/office/drawing/2014/main" id="{1743CF84-D5F7-4790-9037-3A5A3596DC9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01683" y="5713054"/>
            <a:ext cx="2550662" cy="1114652"/>
          </a:xfrm>
          <a:prstGeom prst="rect">
            <a:avLst/>
          </a:prstGeom>
        </p:spPr>
      </p:pic>
    </p:spTree>
    <p:extLst>
      <p:ext uri="{BB962C8B-B14F-4D97-AF65-F5344CB8AC3E}">
        <p14:creationId xmlns:p14="http://schemas.microsoft.com/office/powerpoint/2010/main" val="410172447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13"/>
          <p:cNvSpPr txBox="1"/>
          <p:nvPr/>
        </p:nvSpPr>
        <p:spPr>
          <a:xfrm>
            <a:off x="2703646" y="6485630"/>
            <a:ext cx="774468"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BFBFBF"/>
                </a:solidFill>
                <a:effectLst/>
                <a:uLnTx/>
                <a:uFillTx/>
                <a:latin typeface="Calibri"/>
                <a:ea typeface="Calibri"/>
                <a:cs typeface="Calibri"/>
                <a:sym typeface="Calibri"/>
              </a:rPr>
              <a:t>Equality</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5" name="Google Shape;415;p13"/>
          <p:cNvSpPr txBox="1"/>
          <p:nvPr/>
        </p:nvSpPr>
        <p:spPr>
          <a:xfrm>
            <a:off x="6415646" y="6485630"/>
            <a:ext cx="940724"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BFBFBF"/>
                </a:solidFill>
                <a:effectLst/>
                <a:uLnTx/>
                <a:uFillTx/>
                <a:latin typeface="Calibri"/>
                <a:ea typeface="Calibri"/>
                <a:cs typeface="Calibri"/>
                <a:sym typeface="Calibri"/>
              </a:rPr>
              <a:t>Integrity</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6" name="Google Shape;416;p13"/>
          <p:cNvSpPr txBox="1"/>
          <p:nvPr/>
        </p:nvSpPr>
        <p:spPr>
          <a:xfrm>
            <a:off x="8437902" y="6485630"/>
            <a:ext cx="940724"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BFBFBF"/>
                </a:solidFill>
                <a:effectLst/>
                <a:uLnTx/>
                <a:uFillTx/>
                <a:latin typeface="Calibri"/>
                <a:ea typeface="Calibri"/>
                <a:cs typeface="Calibri"/>
                <a:sym typeface="Calibri"/>
              </a:rPr>
              <a:t>Resilience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7" name="Google Shape;417;p13"/>
          <p:cNvSpPr txBox="1"/>
          <p:nvPr/>
        </p:nvSpPr>
        <p:spPr>
          <a:xfrm>
            <a:off x="1775646" y="6485630"/>
            <a:ext cx="774468"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FF0000"/>
                </a:solidFill>
                <a:effectLst/>
                <a:uLnTx/>
                <a:uFillTx/>
                <a:latin typeface="Noto Sans Symbols"/>
                <a:ea typeface="Noto Sans Symbols"/>
                <a:cs typeface="Noto Sans Symbols"/>
                <a:sym typeface="Noto Sans Symbols"/>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8" name="Google Shape;418;p13"/>
          <p:cNvSpPr txBox="1"/>
          <p:nvPr/>
        </p:nvSpPr>
        <p:spPr>
          <a:xfrm>
            <a:off x="3631646" y="6485630"/>
            <a:ext cx="774468"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FF0000"/>
                </a:solidFill>
                <a:effectLst/>
                <a:uLnTx/>
                <a:uFillTx/>
                <a:latin typeface="Noto Sans Symbols"/>
                <a:ea typeface="Noto Sans Symbols"/>
                <a:cs typeface="Noto Sans Symbols"/>
                <a:sym typeface="Noto Sans Symbols"/>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9" name="Google Shape;419;p13"/>
          <p:cNvSpPr txBox="1"/>
          <p:nvPr/>
        </p:nvSpPr>
        <p:spPr>
          <a:xfrm>
            <a:off x="5487646" y="6485630"/>
            <a:ext cx="774468"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FF0000"/>
                </a:solidFill>
                <a:effectLst/>
                <a:uLnTx/>
                <a:uFillTx/>
                <a:latin typeface="Noto Sans Symbols"/>
                <a:ea typeface="Noto Sans Symbols"/>
                <a:cs typeface="Noto Sans Symbols"/>
                <a:sym typeface="Noto Sans Symbols"/>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0" name="Google Shape;420;p13"/>
          <p:cNvSpPr txBox="1"/>
          <p:nvPr/>
        </p:nvSpPr>
        <p:spPr>
          <a:xfrm>
            <a:off x="7509902" y="6485630"/>
            <a:ext cx="774468"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FF0000"/>
                </a:solidFill>
                <a:effectLst/>
                <a:uLnTx/>
                <a:uFillTx/>
                <a:latin typeface="Noto Sans Symbols"/>
                <a:ea typeface="Noto Sans Symbols"/>
                <a:cs typeface="Noto Sans Symbols"/>
                <a:sym typeface="Noto Sans Symbols"/>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1" name="Google Shape;421;p13"/>
          <p:cNvSpPr txBox="1"/>
          <p:nvPr/>
        </p:nvSpPr>
        <p:spPr>
          <a:xfrm>
            <a:off x="9532158" y="6485630"/>
            <a:ext cx="774468"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FF0000"/>
                </a:solidFill>
                <a:effectLst/>
                <a:uLnTx/>
                <a:uFillTx/>
                <a:latin typeface="Noto Sans Symbols"/>
                <a:ea typeface="Noto Sans Symbols"/>
                <a:cs typeface="Noto Sans Symbols"/>
                <a:sym typeface="Noto Sans Symbols"/>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422" name="Google Shape;422;p13"/>
          <p:cNvCxnSpPr/>
          <p:nvPr/>
        </p:nvCxnSpPr>
        <p:spPr>
          <a:xfrm>
            <a:off x="322810" y="337883"/>
            <a:ext cx="11520000" cy="0"/>
          </a:xfrm>
          <a:prstGeom prst="straightConnector1">
            <a:avLst/>
          </a:prstGeom>
          <a:noFill/>
          <a:ln w="9525" cap="flat" cmpd="sng">
            <a:solidFill>
              <a:srgbClr val="FF0000">
                <a:alpha val="21568"/>
              </a:srgbClr>
            </a:solidFill>
            <a:prstDash val="solid"/>
            <a:miter lim="800000"/>
            <a:headEnd type="none" w="sm" len="sm"/>
            <a:tailEnd type="none" w="sm" len="sm"/>
          </a:ln>
        </p:spPr>
      </p:cxnSp>
      <p:sp>
        <p:nvSpPr>
          <p:cNvPr id="423" name="Google Shape;423;p13"/>
          <p:cNvSpPr txBox="1"/>
          <p:nvPr/>
        </p:nvSpPr>
        <p:spPr>
          <a:xfrm>
            <a:off x="847646" y="6485630"/>
            <a:ext cx="774468"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BFBFBF"/>
                </a:solidFill>
                <a:effectLst/>
                <a:uLnTx/>
                <a:uFillTx/>
                <a:latin typeface="Calibri"/>
                <a:ea typeface="Calibri"/>
                <a:cs typeface="Calibri"/>
                <a:sym typeface="Calibri"/>
              </a:rPr>
              <a:t>Ambition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4" name="Google Shape;424;p13"/>
          <p:cNvSpPr txBox="1"/>
          <p:nvPr/>
        </p:nvSpPr>
        <p:spPr>
          <a:xfrm>
            <a:off x="4559646" y="6485630"/>
            <a:ext cx="774468"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BFBFBF"/>
                </a:solidFill>
                <a:effectLst/>
                <a:uLnTx/>
                <a:uFillTx/>
                <a:latin typeface="Calibri"/>
                <a:ea typeface="Calibri"/>
                <a:cs typeface="Calibri"/>
                <a:sym typeface="Calibri"/>
              </a:rPr>
              <a:t>Creativity</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5" name="Google Shape;425;p13"/>
          <p:cNvSpPr txBox="1"/>
          <p:nvPr/>
        </p:nvSpPr>
        <p:spPr>
          <a:xfrm>
            <a:off x="10460158" y="6485630"/>
            <a:ext cx="774468"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BFBFBF"/>
                </a:solidFill>
                <a:effectLst/>
                <a:uLnTx/>
                <a:uFillTx/>
                <a:latin typeface="Calibri"/>
                <a:ea typeface="Calibri"/>
                <a:cs typeface="Calibri"/>
                <a:sym typeface="Calibri"/>
              </a:rPr>
              <a:t>Kindness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6" name="Google Shape;426;p13"/>
          <p:cNvSpPr txBox="1"/>
          <p:nvPr/>
        </p:nvSpPr>
        <p:spPr>
          <a:xfrm>
            <a:off x="-80354" y="6485630"/>
            <a:ext cx="774468"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FF0000"/>
                </a:solidFill>
                <a:effectLst/>
                <a:uLnTx/>
                <a:uFillTx/>
                <a:latin typeface="Noto Sans Symbols"/>
                <a:ea typeface="Noto Sans Symbols"/>
                <a:cs typeface="Noto Sans Symbols"/>
                <a:sym typeface="Noto Sans Symbols"/>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7" name="Google Shape;427;p13"/>
          <p:cNvSpPr txBox="1"/>
          <p:nvPr/>
        </p:nvSpPr>
        <p:spPr>
          <a:xfrm>
            <a:off x="11388163" y="6485630"/>
            <a:ext cx="774468"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FF0000"/>
                </a:solidFill>
                <a:effectLst/>
                <a:uLnTx/>
                <a:uFillTx/>
                <a:latin typeface="Noto Sans Symbols"/>
                <a:ea typeface="Noto Sans Symbols"/>
                <a:cs typeface="Noto Sans Symbols"/>
                <a:sym typeface="Noto Sans Symbols"/>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28" name="Google Shape;428;p13"/>
          <p:cNvPicPr preferRelativeResize="0"/>
          <p:nvPr/>
        </p:nvPicPr>
        <p:blipFill rotWithShape="1">
          <a:blip r:embed="rId3">
            <a:alphaModFix/>
          </a:blip>
          <a:srcRect/>
          <a:stretch/>
        </p:blipFill>
        <p:spPr>
          <a:xfrm>
            <a:off x="5874880" y="37093"/>
            <a:ext cx="601579" cy="601579"/>
          </a:xfrm>
          <a:prstGeom prst="rect">
            <a:avLst/>
          </a:prstGeom>
          <a:noFill/>
          <a:ln>
            <a:noFill/>
          </a:ln>
        </p:spPr>
      </p:pic>
      <p:sp>
        <p:nvSpPr>
          <p:cNvPr id="2" name="Title 1"/>
          <p:cNvSpPr>
            <a:spLocks noGrp="1"/>
          </p:cNvSpPr>
          <p:nvPr>
            <p:ph type="title"/>
          </p:nvPr>
        </p:nvSpPr>
        <p:spPr>
          <a:xfrm>
            <a:off x="872563" y="757286"/>
            <a:ext cx="10515600" cy="1860686"/>
          </a:xfrm>
        </p:spPr>
        <p:txBody>
          <a:bodyPr>
            <a:normAutofit fontScale="90000"/>
          </a:bodyPr>
          <a:lstStyle/>
          <a:p>
            <a:pPr algn="ctr"/>
            <a:r>
              <a:rPr lang="en-GB" dirty="0" smtClean="0">
                <a:solidFill>
                  <a:schemeClr val="accent1"/>
                </a:solidFill>
              </a:rPr>
              <a:t>Gatsby benchmark 3 – </a:t>
            </a:r>
            <a:br>
              <a:rPr lang="en-GB" dirty="0" smtClean="0">
                <a:solidFill>
                  <a:schemeClr val="accent1"/>
                </a:solidFill>
              </a:rPr>
            </a:br>
            <a:r>
              <a:rPr lang="en-GB" dirty="0" smtClean="0">
                <a:solidFill>
                  <a:schemeClr val="accent1"/>
                </a:solidFill>
              </a:rPr>
              <a:t>addressing the need of each pupil</a:t>
            </a:r>
            <a:br>
              <a:rPr lang="en-GB" dirty="0" smtClean="0">
                <a:solidFill>
                  <a:schemeClr val="accent1"/>
                </a:solidFill>
              </a:rPr>
            </a:br>
            <a:r>
              <a:rPr lang="en-GB" sz="2000" b="1" i="1" dirty="0"/>
              <a:t>Young people have different career guidance needs at different stages. Opportunities for advice and support need to be tailored to the needs of each pupil. A school’s or college’s careers programme should embed equality and diversity considerations throughout.</a:t>
            </a:r>
          </a:p>
        </p:txBody>
      </p:sp>
      <p:sp>
        <p:nvSpPr>
          <p:cNvPr id="5" name="Text Placeholder 4"/>
          <p:cNvSpPr>
            <a:spLocks noGrp="1"/>
          </p:cNvSpPr>
          <p:nvPr>
            <p:ph type="body" idx="2"/>
          </p:nvPr>
        </p:nvSpPr>
        <p:spPr>
          <a:xfrm>
            <a:off x="752956" y="2709507"/>
            <a:ext cx="10243848" cy="3684588"/>
          </a:xfrm>
        </p:spPr>
        <p:txBody>
          <a:bodyPr>
            <a:normAutofit fontScale="77500" lnSpcReduction="20000"/>
          </a:bodyPr>
          <a:lstStyle/>
          <a:p>
            <a:r>
              <a:rPr lang="en-GB" dirty="0"/>
              <a:t>Teacher </a:t>
            </a:r>
            <a:r>
              <a:rPr lang="en-GB" dirty="0" smtClean="0"/>
              <a:t>TLR holder responsible </a:t>
            </a:r>
            <a:r>
              <a:rPr lang="en-GB" dirty="0"/>
              <a:t>for development of </a:t>
            </a:r>
            <a:r>
              <a:rPr lang="en-GB" dirty="0" smtClean="0"/>
              <a:t>STEM</a:t>
            </a:r>
          </a:p>
          <a:p>
            <a:r>
              <a:rPr lang="en-GB" dirty="0" err="1" smtClean="0"/>
              <a:t>Unifrog</a:t>
            </a:r>
            <a:r>
              <a:rPr lang="en-GB" dirty="0" smtClean="0"/>
              <a:t> records all interactions for each student</a:t>
            </a:r>
          </a:p>
          <a:p>
            <a:pPr lvl="1"/>
            <a:r>
              <a:rPr lang="en-GB" dirty="0" smtClean="0"/>
              <a:t>IAG action plan upload</a:t>
            </a:r>
          </a:p>
          <a:p>
            <a:pPr lvl="1"/>
            <a:r>
              <a:rPr lang="en-GB" dirty="0" smtClean="0"/>
              <a:t>CV writing with application letter “Dream </a:t>
            </a:r>
            <a:r>
              <a:rPr lang="en-GB" dirty="0"/>
              <a:t>J</a:t>
            </a:r>
            <a:r>
              <a:rPr lang="en-GB" dirty="0" smtClean="0"/>
              <a:t>ob” in English lessons</a:t>
            </a:r>
          </a:p>
          <a:p>
            <a:pPr lvl="1"/>
            <a:r>
              <a:rPr lang="en-GB" dirty="0" smtClean="0"/>
              <a:t>Personal statement for KS5</a:t>
            </a:r>
          </a:p>
          <a:p>
            <a:pPr lvl="1"/>
            <a:r>
              <a:rPr lang="en-GB" dirty="0" smtClean="0"/>
              <a:t>Work experience “Placement” </a:t>
            </a:r>
            <a:r>
              <a:rPr lang="en-GB" dirty="0" err="1" smtClean="0"/>
              <a:t>moduleon</a:t>
            </a:r>
            <a:r>
              <a:rPr lang="en-GB" dirty="0" smtClean="0"/>
              <a:t> </a:t>
            </a:r>
            <a:r>
              <a:rPr lang="en-GB" dirty="0" err="1" smtClean="0"/>
              <a:t>Unifrog</a:t>
            </a:r>
            <a:endParaRPr lang="en-GB" dirty="0" smtClean="0"/>
          </a:p>
          <a:p>
            <a:r>
              <a:rPr lang="en-GB" dirty="0" smtClean="0"/>
              <a:t>Use “Options” conversations with SLT for a further opportunity to discuss careers options</a:t>
            </a:r>
          </a:p>
          <a:p>
            <a:r>
              <a:rPr lang="en-GB" dirty="0" smtClean="0"/>
              <a:t>Lunchtime careers week sessions by Alumni open to all years selected by google form </a:t>
            </a:r>
          </a:p>
          <a:p>
            <a:r>
              <a:rPr lang="en-GB" dirty="0" err="1" smtClean="0"/>
              <a:t>SENCo</a:t>
            </a:r>
            <a:r>
              <a:rPr lang="en-GB" dirty="0" smtClean="0"/>
              <a:t>/AHT inclusion involvement with SEND and PP students prioritised in year 8/9 for IAG meeting</a:t>
            </a:r>
          </a:p>
          <a:p>
            <a:endParaRPr lang="en-GB" dirty="0" smtClean="0"/>
          </a:p>
          <a:p>
            <a:endParaRPr lang="en-GB" dirty="0"/>
          </a:p>
          <a:p>
            <a:endParaRPr lang="en-GB" dirty="0"/>
          </a:p>
        </p:txBody>
      </p:sp>
    </p:spTree>
    <p:extLst>
      <p:ext uri="{BB962C8B-B14F-4D97-AF65-F5344CB8AC3E}">
        <p14:creationId xmlns:p14="http://schemas.microsoft.com/office/powerpoint/2010/main" val="201467538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41CB-921E-4E35-AA1A-53A1F932CF00}"/>
              </a:ext>
            </a:extLst>
          </p:cNvPr>
          <p:cNvSpPr>
            <a:spLocks noGrp="1"/>
          </p:cNvSpPr>
          <p:nvPr>
            <p:ph type="title"/>
          </p:nvPr>
        </p:nvSpPr>
        <p:spPr/>
        <p:txBody>
          <a:bodyPr/>
          <a:lstStyle/>
          <a:p>
            <a:r>
              <a:rPr lang="en-GB" dirty="0" smtClean="0"/>
              <a:t>North Herts ESC</a:t>
            </a:r>
            <a:endParaRPr lang="en-GB" dirty="0"/>
          </a:p>
        </p:txBody>
      </p:sp>
      <p:sp>
        <p:nvSpPr>
          <p:cNvPr id="5" name="Rectangle 1">
            <a:extLst>
              <a:ext uri="{FF2B5EF4-FFF2-40B4-BE49-F238E27FC236}">
                <a16:creationId xmlns:a16="http://schemas.microsoft.com/office/drawing/2014/main" id="{3B73BE7C-A197-4AF6-AD2A-0E509D856730}"/>
              </a:ext>
            </a:extLst>
          </p:cNvPr>
          <p:cNvSpPr>
            <a:spLocks noChangeArrowheads="1"/>
          </p:cNvSpPr>
          <p:nvPr/>
        </p:nvSpPr>
        <p:spPr bwMode="auto">
          <a:xfrm>
            <a:off x="169537" y="1369763"/>
            <a:ext cx="18236880" cy="496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84947"/>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E0CDC640-57BE-4159-9D7D-C2A17BA345D8}"/>
              </a:ext>
            </a:extLst>
          </p:cNvPr>
          <p:cNvSpPr>
            <a:spLocks noGrp="1"/>
          </p:cNvSpPr>
          <p:nvPr>
            <p:ph type="body" sz="quarter" idx="11"/>
          </p:nvPr>
        </p:nvSpPr>
        <p:spPr>
          <a:xfrm>
            <a:off x="169537" y="1618130"/>
            <a:ext cx="6925326" cy="4925889"/>
          </a:xfrm>
        </p:spPr>
        <p:txBody>
          <a:bodyPr>
            <a:normAutofit/>
          </a:bodyPr>
          <a:lstStyle/>
          <a:p>
            <a:endParaRPr lang="en-GB" dirty="0">
              <a:solidFill>
                <a:srgbClr val="0070C0"/>
              </a:solidFill>
              <a:latin typeface="Arial" panose="020B0604020202020204" pitchFamily="34" charset="0"/>
            </a:endParaRPr>
          </a:p>
          <a:p>
            <a:pPr marL="0" indent="0">
              <a:buNone/>
            </a:pPr>
            <a:endParaRPr lang="en-GB" dirty="0">
              <a:solidFill>
                <a:srgbClr val="0070C0"/>
              </a:solidFill>
            </a:endParaRPr>
          </a:p>
        </p:txBody>
      </p:sp>
      <p:pic>
        <p:nvPicPr>
          <p:cNvPr id="7" name="Picture 6" descr="A picture containing graphical user interface&#10;&#10;Description automatically generated">
            <a:extLst>
              <a:ext uri="{FF2B5EF4-FFF2-40B4-BE49-F238E27FC236}">
                <a16:creationId xmlns:a16="http://schemas.microsoft.com/office/drawing/2014/main" id="{C32359CD-DF17-4123-B7D6-D43EF5BA0B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6071" y="148065"/>
            <a:ext cx="2312811" cy="1010710"/>
          </a:xfrm>
          <a:prstGeom prst="rect">
            <a:avLst/>
          </a:prstGeom>
        </p:spPr>
      </p:pic>
      <p:sp>
        <p:nvSpPr>
          <p:cNvPr id="4" name="Rectangle 3">
            <a:extLst>
              <a:ext uri="{FF2B5EF4-FFF2-40B4-BE49-F238E27FC236}">
                <a16:creationId xmlns:a16="http://schemas.microsoft.com/office/drawing/2014/main" id="{5662A426-A018-4790-9B11-BBA8BF9688B9}"/>
              </a:ext>
            </a:extLst>
          </p:cNvPr>
          <p:cNvSpPr/>
          <p:nvPr/>
        </p:nvSpPr>
        <p:spPr>
          <a:xfrm>
            <a:off x="-535204" y="2329934"/>
            <a:ext cx="4872296" cy="307777"/>
          </a:xfrm>
          <a:prstGeom prst="rect">
            <a:avLst/>
          </a:prstGeom>
        </p:spPr>
        <p:txBody>
          <a:bodyPr wrap="none">
            <a:spAutoFit/>
          </a:bodyPr>
          <a:lstStyle/>
          <a:p>
            <a:pPr marL="45720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xmlns="" val="tx"/>
                    </a:ext>
                  </a:extLst>
                </a:hlinkClick>
              </a:rPr>
              <a:t>Click here to register for a place at this online conference</a:t>
            </a:r>
            <a:r>
              <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66151" y="5484742"/>
            <a:ext cx="62399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84947"/>
                </a:solidFill>
                <a:effectLst/>
                <a:uLnTx/>
                <a:uFillTx/>
                <a:latin typeface="Calibri" panose="020F0502020204030204" pitchFamily="34" charset="0"/>
                <a:ea typeface="Calibri" panose="020F0502020204030204" pitchFamily="34" charset="0"/>
                <a:cs typeface="+mn-cs"/>
              </a:rPr>
              <a:t> </a:t>
            </a:r>
          </a:p>
        </p:txBody>
      </p:sp>
      <p:pic>
        <p:nvPicPr>
          <p:cNvPr id="9" name="Picture 8"/>
          <p:cNvPicPr>
            <a:picLocks noChangeAspect="1"/>
          </p:cNvPicPr>
          <p:nvPr/>
        </p:nvPicPr>
        <p:blipFill>
          <a:blip r:embed="rId4"/>
          <a:stretch>
            <a:fillRect/>
          </a:stretch>
        </p:blipFill>
        <p:spPr>
          <a:xfrm>
            <a:off x="116323" y="1536168"/>
            <a:ext cx="6838852" cy="4467067"/>
          </a:xfrm>
          <a:prstGeom prst="rect">
            <a:avLst/>
          </a:prstGeom>
        </p:spPr>
      </p:pic>
      <p:pic>
        <p:nvPicPr>
          <p:cNvPr id="12" name="Picture 11"/>
          <p:cNvPicPr>
            <a:picLocks noChangeAspect="1"/>
          </p:cNvPicPr>
          <p:nvPr/>
        </p:nvPicPr>
        <p:blipFill>
          <a:blip r:embed="rId5"/>
          <a:stretch>
            <a:fillRect/>
          </a:stretch>
        </p:blipFill>
        <p:spPr>
          <a:xfrm>
            <a:off x="6756121" y="1939026"/>
            <a:ext cx="5435879" cy="4064209"/>
          </a:xfrm>
          <a:prstGeom prst="rect">
            <a:avLst/>
          </a:prstGeom>
        </p:spPr>
      </p:pic>
      <p:pic>
        <p:nvPicPr>
          <p:cNvPr id="13" name="Picture 12"/>
          <p:cNvPicPr>
            <a:picLocks noChangeAspect="1"/>
          </p:cNvPicPr>
          <p:nvPr/>
        </p:nvPicPr>
        <p:blipFill>
          <a:blip r:embed="rId6"/>
          <a:stretch>
            <a:fillRect/>
          </a:stretch>
        </p:blipFill>
        <p:spPr>
          <a:xfrm>
            <a:off x="3155486" y="4668886"/>
            <a:ext cx="3383149" cy="1957095"/>
          </a:xfrm>
          <a:prstGeom prst="rect">
            <a:avLst/>
          </a:prstGeom>
        </p:spPr>
      </p:pic>
    </p:spTree>
    <p:extLst>
      <p:ext uri="{BB962C8B-B14F-4D97-AF65-F5344CB8AC3E}">
        <p14:creationId xmlns:p14="http://schemas.microsoft.com/office/powerpoint/2010/main" val="312282960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6175C-AB39-4850-A964-55DB5EE3E48C}"/>
              </a:ext>
            </a:extLst>
          </p:cNvPr>
          <p:cNvSpPr>
            <a:spLocks noGrp="1"/>
          </p:cNvSpPr>
          <p:nvPr>
            <p:ph type="ctrTitle"/>
          </p:nvPr>
        </p:nvSpPr>
        <p:spPr>
          <a:xfrm>
            <a:off x="1431235" y="0"/>
            <a:ext cx="9144000" cy="2387600"/>
          </a:xfrm>
        </p:spPr>
        <p:txBody>
          <a:bodyPr/>
          <a:lstStyle/>
          <a:p>
            <a:r>
              <a:rPr lang="en-GB" dirty="0"/>
              <a:t>Chancellor’s Careers Day</a:t>
            </a:r>
          </a:p>
        </p:txBody>
      </p:sp>
      <p:sp>
        <p:nvSpPr>
          <p:cNvPr id="3" name="Subtitle 2">
            <a:extLst>
              <a:ext uri="{FF2B5EF4-FFF2-40B4-BE49-F238E27FC236}">
                <a16:creationId xmlns:a16="http://schemas.microsoft.com/office/drawing/2014/main" id="{3C9EA0E7-80D2-4AC5-A4A3-A927320D3F15}"/>
              </a:ext>
            </a:extLst>
          </p:cNvPr>
          <p:cNvSpPr>
            <a:spLocks noGrp="1"/>
          </p:cNvSpPr>
          <p:nvPr>
            <p:ph type="subTitle" idx="1"/>
          </p:nvPr>
        </p:nvSpPr>
        <p:spPr/>
        <p:txBody>
          <a:bodyPr/>
          <a:lstStyle/>
          <a:p>
            <a:endParaRPr lang="en-GB" dirty="0"/>
          </a:p>
        </p:txBody>
      </p:sp>
      <p:pic>
        <p:nvPicPr>
          <p:cNvPr id="5" name="Picture 4"/>
          <p:cNvPicPr>
            <a:picLocks noChangeAspect="1"/>
          </p:cNvPicPr>
          <p:nvPr/>
        </p:nvPicPr>
        <p:blipFill>
          <a:blip r:embed="rId2"/>
          <a:stretch>
            <a:fillRect/>
          </a:stretch>
        </p:blipFill>
        <p:spPr>
          <a:xfrm>
            <a:off x="4793498" y="482563"/>
            <a:ext cx="2419474" cy="711237"/>
          </a:xfrm>
          <a:prstGeom prst="rect">
            <a:avLst/>
          </a:prstGeom>
        </p:spPr>
      </p:pic>
      <p:graphicFrame>
        <p:nvGraphicFramePr>
          <p:cNvPr id="7" name="Table 4">
            <a:extLst>
              <a:ext uri="{FF2B5EF4-FFF2-40B4-BE49-F238E27FC236}">
                <a16:creationId xmlns:a16="http://schemas.microsoft.com/office/drawing/2014/main" id="{1ADC0C4F-3AA2-4B49-9864-FFE38A75E430}"/>
              </a:ext>
            </a:extLst>
          </p:cNvPr>
          <p:cNvGraphicFramePr>
            <a:graphicFrameLocks/>
          </p:cNvGraphicFramePr>
          <p:nvPr>
            <p:extLst>
              <p:ext uri="{D42A27DB-BD31-4B8C-83A1-F6EECF244321}">
                <p14:modId xmlns:p14="http://schemas.microsoft.com/office/powerpoint/2010/main" val="3563201391"/>
              </p:ext>
            </p:extLst>
          </p:nvPr>
        </p:nvGraphicFramePr>
        <p:xfrm>
          <a:off x="1103244" y="2646839"/>
          <a:ext cx="10515596" cy="3566160"/>
        </p:xfrm>
        <a:graphic>
          <a:graphicData uri="http://schemas.openxmlformats.org/drawingml/2006/table">
            <a:tbl>
              <a:tblPr firstRow="1" bandRow="1">
                <a:tableStyleId>{BC89EF96-8CEA-46FF-86C4-4CE0E7609802}</a:tableStyleId>
              </a:tblPr>
              <a:tblGrid>
                <a:gridCol w="1502228">
                  <a:extLst>
                    <a:ext uri="{9D8B030D-6E8A-4147-A177-3AD203B41FA5}">
                      <a16:colId xmlns:a16="http://schemas.microsoft.com/office/drawing/2014/main" val="698772474"/>
                    </a:ext>
                  </a:extLst>
                </a:gridCol>
                <a:gridCol w="1502228">
                  <a:extLst>
                    <a:ext uri="{9D8B030D-6E8A-4147-A177-3AD203B41FA5}">
                      <a16:colId xmlns:a16="http://schemas.microsoft.com/office/drawing/2014/main" val="1283750734"/>
                    </a:ext>
                  </a:extLst>
                </a:gridCol>
                <a:gridCol w="1502228">
                  <a:extLst>
                    <a:ext uri="{9D8B030D-6E8A-4147-A177-3AD203B41FA5}">
                      <a16:colId xmlns:a16="http://schemas.microsoft.com/office/drawing/2014/main" val="1379699165"/>
                    </a:ext>
                  </a:extLst>
                </a:gridCol>
                <a:gridCol w="1502228">
                  <a:extLst>
                    <a:ext uri="{9D8B030D-6E8A-4147-A177-3AD203B41FA5}">
                      <a16:colId xmlns:a16="http://schemas.microsoft.com/office/drawing/2014/main" val="4055591981"/>
                    </a:ext>
                  </a:extLst>
                </a:gridCol>
                <a:gridCol w="1502228">
                  <a:extLst>
                    <a:ext uri="{9D8B030D-6E8A-4147-A177-3AD203B41FA5}">
                      <a16:colId xmlns:a16="http://schemas.microsoft.com/office/drawing/2014/main" val="3915128530"/>
                    </a:ext>
                  </a:extLst>
                </a:gridCol>
                <a:gridCol w="1502228">
                  <a:extLst>
                    <a:ext uri="{9D8B030D-6E8A-4147-A177-3AD203B41FA5}">
                      <a16:colId xmlns:a16="http://schemas.microsoft.com/office/drawing/2014/main" val="2740286540"/>
                    </a:ext>
                  </a:extLst>
                </a:gridCol>
                <a:gridCol w="1502228">
                  <a:extLst>
                    <a:ext uri="{9D8B030D-6E8A-4147-A177-3AD203B41FA5}">
                      <a16:colId xmlns:a16="http://schemas.microsoft.com/office/drawing/2014/main" val="3806787555"/>
                    </a:ext>
                  </a:extLst>
                </a:gridCol>
              </a:tblGrid>
              <a:tr h="370840">
                <a:tc>
                  <a:txBody>
                    <a:bodyPr/>
                    <a:lstStyle/>
                    <a:p>
                      <a:pPr algn="ctr"/>
                      <a:r>
                        <a:rPr lang="en-GB" sz="2800" dirty="0"/>
                        <a:t>Year 7</a:t>
                      </a:r>
                    </a:p>
                  </a:txBody>
                  <a:tcPr/>
                </a:tc>
                <a:tc>
                  <a:txBody>
                    <a:bodyPr/>
                    <a:lstStyle/>
                    <a:p>
                      <a:pPr algn="ctr"/>
                      <a:r>
                        <a:rPr lang="en-GB" sz="2800" dirty="0"/>
                        <a:t>Year 8</a:t>
                      </a:r>
                    </a:p>
                  </a:txBody>
                  <a:tcPr/>
                </a:tc>
                <a:tc>
                  <a:txBody>
                    <a:bodyPr/>
                    <a:lstStyle/>
                    <a:p>
                      <a:pPr algn="ctr"/>
                      <a:r>
                        <a:rPr lang="en-GB" sz="2800" dirty="0"/>
                        <a:t>Year 9</a:t>
                      </a:r>
                    </a:p>
                  </a:txBody>
                  <a:tcPr/>
                </a:tc>
                <a:tc>
                  <a:txBody>
                    <a:bodyPr/>
                    <a:lstStyle/>
                    <a:p>
                      <a:pPr algn="ctr"/>
                      <a:r>
                        <a:rPr lang="en-GB" sz="2800" dirty="0"/>
                        <a:t>Year 10</a:t>
                      </a:r>
                    </a:p>
                  </a:txBody>
                  <a:tcPr/>
                </a:tc>
                <a:tc>
                  <a:txBody>
                    <a:bodyPr/>
                    <a:lstStyle/>
                    <a:p>
                      <a:pPr algn="ctr"/>
                      <a:r>
                        <a:rPr lang="en-GB" sz="2800" dirty="0"/>
                        <a:t>Year 11</a:t>
                      </a:r>
                    </a:p>
                  </a:txBody>
                  <a:tcPr/>
                </a:tc>
                <a:tc>
                  <a:txBody>
                    <a:bodyPr/>
                    <a:lstStyle/>
                    <a:p>
                      <a:pPr algn="ctr"/>
                      <a:r>
                        <a:rPr lang="en-GB" sz="2800" dirty="0"/>
                        <a:t>Year 12</a:t>
                      </a:r>
                    </a:p>
                  </a:txBody>
                  <a:tcPr/>
                </a:tc>
                <a:tc>
                  <a:txBody>
                    <a:bodyPr/>
                    <a:lstStyle/>
                    <a:p>
                      <a:pPr algn="ctr"/>
                      <a:r>
                        <a:rPr lang="en-GB" sz="2800" dirty="0"/>
                        <a:t>Year 13</a:t>
                      </a:r>
                    </a:p>
                  </a:txBody>
                  <a:tcPr/>
                </a:tc>
                <a:extLst>
                  <a:ext uri="{0D108BD9-81ED-4DB2-BD59-A6C34878D82A}">
                    <a16:rowId xmlns:a16="http://schemas.microsoft.com/office/drawing/2014/main" val="3925875861"/>
                  </a:ext>
                </a:extLst>
              </a:tr>
              <a:tr h="370840">
                <a:tc rowSpan="2">
                  <a:txBody>
                    <a:bodyPr/>
                    <a:lstStyle/>
                    <a:p>
                      <a:pPr algn="ctr"/>
                      <a:r>
                        <a:rPr lang="en-GB" sz="2000" dirty="0"/>
                        <a:t>Work Shadowing Off Site</a:t>
                      </a:r>
                    </a:p>
                  </a:txBody>
                  <a:tcPr anchor="ctr"/>
                </a:tc>
                <a:tc>
                  <a:txBody>
                    <a:bodyPr/>
                    <a:lstStyle/>
                    <a:p>
                      <a:pPr algn="ctr"/>
                      <a:r>
                        <a:rPr lang="en-GB" sz="2000" dirty="0"/>
                        <a:t>In School Workshops</a:t>
                      </a:r>
                    </a:p>
                  </a:txBody>
                  <a:tcPr anchor="ctr"/>
                </a:tc>
                <a:tc>
                  <a:txBody>
                    <a:bodyPr/>
                    <a:lstStyle/>
                    <a:p>
                      <a:pPr algn="ctr"/>
                      <a:r>
                        <a:rPr lang="en-GB" sz="2000" dirty="0"/>
                        <a:t>NHS Talk</a:t>
                      </a:r>
                    </a:p>
                  </a:txBody>
                  <a:tcPr anchor="ctr"/>
                </a:tc>
                <a:tc>
                  <a:txBody>
                    <a:bodyPr/>
                    <a:lstStyle/>
                    <a:p>
                      <a:pPr algn="ctr"/>
                      <a:r>
                        <a:rPr lang="en-GB" sz="2000" dirty="0"/>
                        <a:t>STEM Talk</a:t>
                      </a:r>
                    </a:p>
                  </a:txBody>
                  <a:tcPr anchor="ctr"/>
                </a:tc>
                <a:tc rowSpan="4" gridSpan="2">
                  <a:txBody>
                    <a:bodyPr/>
                    <a:lstStyle/>
                    <a:p>
                      <a:pPr algn="ctr"/>
                      <a:r>
                        <a:rPr lang="en-GB" sz="2000" dirty="0"/>
                        <a:t>ELSA</a:t>
                      </a:r>
                    </a:p>
                  </a:txBody>
                  <a:tcPr anchor="ctr"/>
                </a:tc>
                <a:tc rowSpan="4" hMerge="1">
                  <a:txBody>
                    <a:bodyPr/>
                    <a:lstStyle/>
                    <a:p>
                      <a:endParaRPr lang="en-GB"/>
                    </a:p>
                  </a:txBody>
                  <a:tcPr/>
                </a:tc>
                <a:tc rowSpan="4">
                  <a:txBody>
                    <a:bodyPr/>
                    <a:lstStyle/>
                    <a:p>
                      <a:pPr algn="ctr"/>
                      <a:r>
                        <a:rPr lang="en-GB" sz="2000" dirty="0"/>
                        <a:t>Work Experience</a:t>
                      </a:r>
                    </a:p>
                  </a:txBody>
                  <a:tcPr anchor="ctr"/>
                </a:tc>
                <a:extLst>
                  <a:ext uri="{0D108BD9-81ED-4DB2-BD59-A6C34878D82A}">
                    <a16:rowId xmlns:a16="http://schemas.microsoft.com/office/drawing/2014/main" val="2480102031"/>
                  </a:ext>
                </a:extLst>
              </a:tr>
              <a:tr h="370840">
                <a:tc vMerge="1">
                  <a:txBody>
                    <a:bodyPr/>
                    <a:lstStyle/>
                    <a:p>
                      <a:endParaRPr lang="en-GB" dirty="0"/>
                    </a:p>
                  </a:txBody>
                  <a:tcPr/>
                </a:tc>
                <a:tc>
                  <a:txBody>
                    <a:bodyPr/>
                    <a:lstStyle/>
                    <a:p>
                      <a:pPr algn="ctr"/>
                      <a:r>
                        <a:rPr lang="en-GB" sz="2000" dirty="0" err="1"/>
                        <a:t>Unifrog</a:t>
                      </a:r>
                      <a:r>
                        <a:rPr lang="en-GB" sz="2000" dirty="0"/>
                        <a:t> Introduction</a:t>
                      </a:r>
                    </a:p>
                  </a:txBody>
                  <a:tcPr anchor="ctr"/>
                </a:tc>
                <a:tc>
                  <a:txBody>
                    <a:bodyPr/>
                    <a:lstStyle/>
                    <a:p>
                      <a:pPr algn="ctr"/>
                      <a:r>
                        <a:rPr lang="en-GB" sz="2000" dirty="0"/>
                        <a:t>Herts Skills Framework Session</a:t>
                      </a:r>
                    </a:p>
                  </a:txBody>
                  <a:tcPr anchor="ctr"/>
                </a:tc>
                <a:tc>
                  <a:txBody>
                    <a:bodyPr/>
                    <a:lstStyle/>
                    <a:p>
                      <a:pPr algn="ctr"/>
                      <a:r>
                        <a:rPr lang="en-GB" sz="2000" dirty="0"/>
                        <a:t>LMI &amp; HOP Session</a:t>
                      </a:r>
                    </a:p>
                  </a:txBody>
                  <a:tcPr anchor="ctr"/>
                </a:tc>
                <a:tc gridSpan="2" vMerge="1">
                  <a:txBody>
                    <a:bodyPr/>
                    <a:lstStyle/>
                    <a:p>
                      <a:endParaRPr lang="en-GB"/>
                    </a:p>
                  </a:txBody>
                  <a:tcPr/>
                </a:tc>
                <a:tc hMerge="1" vMerge="1">
                  <a:txBody>
                    <a:bodyPr/>
                    <a:lstStyle/>
                    <a:p>
                      <a:endParaRPr lang="en-GB" dirty="0"/>
                    </a:p>
                  </a:txBody>
                  <a:tcPr/>
                </a:tc>
                <a:tc vMerge="1">
                  <a:txBody>
                    <a:bodyPr/>
                    <a:lstStyle/>
                    <a:p>
                      <a:endParaRPr lang="en-GB" dirty="0"/>
                    </a:p>
                  </a:txBody>
                  <a:tcPr/>
                </a:tc>
                <a:extLst>
                  <a:ext uri="{0D108BD9-81ED-4DB2-BD59-A6C34878D82A}">
                    <a16:rowId xmlns:a16="http://schemas.microsoft.com/office/drawing/2014/main" val="2546718548"/>
                  </a:ext>
                </a:extLst>
              </a:tr>
              <a:tr h="370840">
                <a:tc rowSpan="2">
                  <a:txBody>
                    <a:bodyPr/>
                    <a:lstStyle/>
                    <a:p>
                      <a:endParaRPr lang="en-GB" sz="2000" dirty="0"/>
                    </a:p>
                  </a:txBody>
                  <a:tcPr/>
                </a:tc>
                <a:tc>
                  <a:txBody>
                    <a:bodyPr/>
                    <a:lstStyle/>
                    <a:p>
                      <a:pPr algn="ctr"/>
                      <a:r>
                        <a:rPr lang="en-GB" sz="2000" dirty="0"/>
                        <a:t>Social Media Footprint</a:t>
                      </a:r>
                    </a:p>
                  </a:txBody>
                  <a:tcPr anchor="ctr"/>
                </a:tc>
                <a:tc rowSpan="2" gridSpan="2">
                  <a:txBody>
                    <a:bodyPr/>
                    <a:lstStyle/>
                    <a:p>
                      <a:pPr algn="ctr"/>
                      <a:r>
                        <a:rPr lang="en-GB" sz="2000" dirty="0"/>
                        <a:t>Bring Your Friend to Work Day</a:t>
                      </a:r>
                    </a:p>
                  </a:txBody>
                  <a:tcPr anchor="ctr"/>
                </a:tc>
                <a:tc rowSpan="2" hMerge="1">
                  <a:txBody>
                    <a:bodyPr/>
                    <a:lstStyle/>
                    <a:p>
                      <a:endParaRPr lang="en-GB" dirty="0"/>
                    </a:p>
                  </a:txBody>
                  <a:tcPr/>
                </a:tc>
                <a:tc gridSpan="2" vMerge="1">
                  <a:txBody>
                    <a:bodyPr/>
                    <a:lstStyle/>
                    <a:p>
                      <a:endParaRPr lang="en-GB"/>
                    </a:p>
                  </a:txBody>
                  <a:tcPr/>
                </a:tc>
                <a:tc hMerge="1" vMerge="1">
                  <a:txBody>
                    <a:bodyPr/>
                    <a:lstStyle/>
                    <a:p>
                      <a:endParaRPr lang="en-GB" dirty="0"/>
                    </a:p>
                  </a:txBody>
                  <a:tcPr/>
                </a:tc>
                <a:tc vMerge="1">
                  <a:txBody>
                    <a:bodyPr/>
                    <a:lstStyle/>
                    <a:p>
                      <a:endParaRPr lang="en-GB" dirty="0"/>
                    </a:p>
                  </a:txBody>
                  <a:tcPr/>
                </a:tc>
                <a:extLst>
                  <a:ext uri="{0D108BD9-81ED-4DB2-BD59-A6C34878D82A}">
                    <a16:rowId xmlns:a16="http://schemas.microsoft.com/office/drawing/2014/main" val="2209419991"/>
                  </a:ext>
                </a:extLst>
              </a:tr>
              <a:tr h="370840">
                <a:tc vMerge="1">
                  <a:txBody>
                    <a:bodyPr/>
                    <a:lstStyle/>
                    <a:p>
                      <a:endParaRPr lang="en-GB" dirty="0"/>
                    </a:p>
                  </a:txBody>
                  <a:tcPr/>
                </a:tc>
                <a:tc>
                  <a:txBody>
                    <a:bodyPr/>
                    <a:lstStyle/>
                    <a:p>
                      <a:pPr algn="ctr"/>
                      <a:r>
                        <a:rPr lang="en-GB" dirty="0"/>
                        <a:t>Body Language</a:t>
                      </a:r>
                    </a:p>
                  </a:txBody>
                  <a:tcPr anchor="ctr"/>
                </a:tc>
                <a:tc gridSpan="2" vMerge="1">
                  <a:txBody>
                    <a:bodyPr/>
                    <a:lstStyle/>
                    <a:p>
                      <a:endParaRPr lang="en-GB" dirty="0"/>
                    </a:p>
                  </a:txBody>
                  <a:tcPr/>
                </a:tc>
                <a:tc hMerge="1" vMerge="1">
                  <a:txBody>
                    <a:bodyPr/>
                    <a:lstStyle/>
                    <a:p>
                      <a:endParaRPr lang="en-GB" dirty="0"/>
                    </a:p>
                  </a:txBody>
                  <a:tcPr/>
                </a:tc>
                <a:tc gridSpan="2" vMerge="1">
                  <a:txBody>
                    <a:bodyPr/>
                    <a:lstStyle/>
                    <a:p>
                      <a:endParaRPr lang="en-GB"/>
                    </a:p>
                  </a:txBody>
                  <a:tcPr/>
                </a:tc>
                <a:tc hMerge="1" vMerge="1">
                  <a:txBody>
                    <a:bodyPr/>
                    <a:lstStyle/>
                    <a:p>
                      <a:endParaRPr lang="en-GB" dirty="0"/>
                    </a:p>
                  </a:txBody>
                  <a:tcPr/>
                </a:tc>
                <a:tc vMerge="1">
                  <a:txBody>
                    <a:bodyPr/>
                    <a:lstStyle/>
                    <a:p>
                      <a:endParaRPr lang="en-GB" dirty="0"/>
                    </a:p>
                  </a:txBody>
                  <a:tcPr/>
                </a:tc>
                <a:extLst>
                  <a:ext uri="{0D108BD9-81ED-4DB2-BD59-A6C34878D82A}">
                    <a16:rowId xmlns:a16="http://schemas.microsoft.com/office/drawing/2014/main" val="3591245865"/>
                  </a:ext>
                </a:extLst>
              </a:tr>
            </a:tbl>
          </a:graphicData>
        </a:graphic>
      </p:graphicFrame>
    </p:spTree>
    <p:extLst>
      <p:ext uri="{BB962C8B-B14F-4D97-AF65-F5344CB8AC3E}">
        <p14:creationId xmlns:p14="http://schemas.microsoft.com/office/powerpoint/2010/main" val="15777912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41CB-921E-4E35-AA1A-53A1F932CF00}"/>
              </a:ext>
            </a:extLst>
          </p:cNvPr>
          <p:cNvSpPr>
            <a:spLocks noGrp="1"/>
          </p:cNvSpPr>
          <p:nvPr>
            <p:ph type="title"/>
          </p:nvPr>
        </p:nvSpPr>
        <p:spPr/>
        <p:txBody>
          <a:bodyPr/>
          <a:lstStyle/>
          <a:p>
            <a:r>
              <a:rPr lang="en-GB" dirty="0" smtClean="0"/>
              <a:t>FREE Careers Leader Training &amp; £1000 Bursary</a:t>
            </a:r>
            <a:endParaRPr lang="en-GB" dirty="0"/>
          </a:p>
        </p:txBody>
      </p:sp>
      <p:sp>
        <p:nvSpPr>
          <p:cNvPr id="5" name="Rectangle 1">
            <a:extLst>
              <a:ext uri="{FF2B5EF4-FFF2-40B4-BE49-F238E27FC236}">
                <a16:creationId xmlns:a16="http://schemas.microsoft.com/office/drawing/2014/main" id="{3B73BE7C-A197-4AF6-AD2A-0E509D856730}"/>
              </a:ext>
            </a:extLst>
          </p:cNvPr>
          <p:cNvSpPr>
            <a:spLocks noChangeArrowheads="1"/>
          </p:cNvSpPr>
          <p:nvPr/>
        </p:nvSpPr>
        <p:spPr bwMode="auto">
          <a:xfrm>
            <a:off x="169537" y="1369763"/>
            <a:ext cx="18236880" cy="496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84947"/>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E0CDC640-57BE-4159-9D7D-C2A17BA345D8}"/>
              </a:ext>
            </a:extLst>
          </p:cNvPr>
          <p:cNvSpPr>
            <a:spLocks noGrp="1"/>
          </p:cNvSpPr>
          <p:nvPr>
            <p:ph type="body" sz="quarter" idx="11"/>
          </p:nvPr>
        </p:nvSpPr>
        <p:spPr>
          <a:xfrm>
            <a:off x="169537" y="1618130"/>
            <a:ext cx="6925326" cy="4925889"/>
          </a:xfrm>
        </p:spPr>
        <p:txBody>
          <a:bodyPr>
            <a:normAutofit/>
          </a:bodyPr>
          <a:lstStyle/>
          <a:p>
            <a:endParaRPr lang="en-GB" dirty="0">
              <a:solidFill>
                <a:srgbClr val="0070C0"/>
              </a:solidFill>
              <a:latin typeface="Arial" panose="020B0604020202020204" pitchFamily="34" charset="0"/>
            </a:endParaRPr>
          </a:p>
          <a:p>
            <a:pPr marL="0" indent="0">
              <a:buNone/>
            </a:pPr>
            <a:endParaRPr lang="en-GB" dirty="0">
              <a:solidFill>
                <a:srgbClr val="0070C0"/>
              </a:solidFill>
            </a:endParaRPr>
          </a:p>
        </p:txBody>
      </p:sp>
      <p:pic>
        <p:nvPicPr>
          <p:cNvPr id="7" name="Picture 6" descr="A picture containing graphical user interface&#10;&#10;Description automatically generated">
            <a:extLst>
              <a:ext uri="{FF2B5EF4-FFF2-40B4-BE49-F238E27FC236}">
                <a16:creationId xmlns:a16="http://schemas.microsoft.com/office/drawing/2014/main" id="{C32359CD-DF17-4123-B7D6-D43EF5BA0B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6071" y="148065"/>
            <a:ext cx="2312811" cy="1010710"/>
          </a:xfrm>
          <a:prstGeom prst="rect">
            <a:avLst/>
          </a:prstGeom>
        </p:spPr>
      </p:pic>
      <p:sp>
        <p:nvSpPr>
          <p:cNvPr id="4" name="Rectangle 3">
            <a:extLst>
              <a:ext uri="{FF2B5EF4-FFF2-40B4-BE49-F238E27FC236}">
                <a16:creationId xmlns:a16="http://schemas.microsoft.com/office/drawing/2014/main" id="{5662A426-A018-4790-9B11-BBA8BF9688B9}"/>
              </a:ext>
            </a:extLst>
          </p:cNvPr>
          <p:cNvSpPr/>
          <p:nvPr/>
        </p:nvSpPr>
        <p:spPr>
          <a:xfrm>
            <a:off x="-535204" y="2329934"/>
            <a:ext cx="4872296" cy="307777"/>
          </a:xfrm>
          <a:prstGeom prst="rect">
            <a:avLst/>
          </a:prstGeom>
        </p:spPr>
        <p:txBody>
          <a:bodyPr wrap="none">
            <a:spAutoFit/>
          </a:bodyPr>
          <a:lstStyle/>
          <a:p>
            <a:pPr marL="45720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xmlns="" val="tx"/>
                    </a:ext>
                  </a:extLst>
                </a:hlinkClick>
              </a:rPr>
              <a:t>Click here to register for a place at this online conference</a:t>
            </a:r>
            <a:r>
              <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6575665" y="5700185"/>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26891"/>
                </a:solidFill>
                <a:effectLst/>
                <a:uLnTx/>
                <a:uFillTx/>
                <a:latin typeface="Calibri" panose="020F0502020204030204"/>
                <a:ea typeface="+mn-ea"/>
                <a:cs typeface="+mn-cs"/>
              </a:rPr>
              <a:t>https://www.careersandenterprise.co.uk/careers-leaders/careers-leader-training/</a:t>
            </a:r>
          </a:p>
        </p:txBody>
      </p:sp>
      <p:sp>
        <p:nvSpPr>
          <p:cNvPr id="3" name="Rectangle 2"/>
          <p:cNvSpPr/>
          <p:nvPr/>
        </p:nvSpPr>
        <p:spPr>
          <a:xfrm>
            <a:off x="166151" y="5484742"/>
            <a:ext cx="6239977"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84947"/>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srgbClr val="484947"/>
                </a:solidFill>
                <a:effectLst/>
                <a:uLnTx/>
                <a:uFillTx/>
                <a:latin typeface="Calibri" panose="020F0502020204030204" pitchFamily="34" charset="0"/>
                <a:ea typeface="Calibri" panose="020F0502020204030204" pitchFamily="34" charset="0"/>
                <a:cs typeface="+mn-cs"/>
              </a:rPr>
              <a:t>In Herts schools </a:t>
            </a:r>
            <a:r>
              <a:rPr kumimoji="0" lang="en-GB" sz="1600" b="0" i="0" u="none" strike="noStrike" kern="1200" cap="none" spc="0" normalizeH="0" baseline="0" noProof="0" dirty="0">
                <a:ln>
                  <a:noFill/>
                </a:ln>
                <a:solidFill>
                  <a:srgbClr val="484947"/>
                </a:solidFill>
                <a:effectLst/>
                <a:uLnTx/>
                <a:uFillTx/>
                <a:latin typeface="Calibri" panose="020F0502020204030204" pitchFamily="34" charset="0"/>
                <a:ea typeface="Calibri" panose="020F0502020204030204" pitchFamily="34" charset="0"/>
                <a:cs typeface="+mn-cs"/>
              </a:rPr>
              <a:t>where Careers Leader has participated in CEC Careers Leader training </a:t>
            </a:r>
            <a:r>
              <a:rPr kumimoji="0" lang="en-GB" sz="1600" b="1" i="0" u="none" strike="noStrike" kern="1200" cap="none" spc="0" normalizeH="0" baseline="0" noProof="0" dirty="0">
                <a:ln>
                  <a:noFill/>
                </a:ln>
                <a:solidFill>
                  <a:srgbClr val="484947"/>
                </a:solidFill>
                <a:effectLst/>
                <a:uLnTx/>
                <a:uFillTx/>
                <a:latin typeface="Calibri" panose="020F0502020204030204" pitchFamily="34" charset="0"/>
                <a:ea typeface="Calibri" panose="020F0502020204030204" pitchFamily="34" charset="0"/>
                <a:cs typeface="+mn-cs"/>
              </a:rPr>
              <a:t>achieve average of 6.0 benchmarks </a:t>
            </a:r>
            <a:r>
              <a:rPr kumimoji="0" lang="en-GB" sz="1600" b="0" i="0" u="none" strike="noStrike" kern="1200" cap="none" spc="0" normalizeH="0" baseline="0" noProof="0" dirty="0">
                <a:ln>
                  <a:noFill/>
                </a:ln>
                <a:solidFill>
                  <a:srgbClr val="484947"/>
                </a:solidFill>
                <a:effectLst/>
                <a:uLnTx/>
                <a:uFillTx/>
                <a:latin typeface="Calibri" panose="020F0502020204030204" pitchFamily="34" charset="0"/>
                <a:ea typeface="Calibri" panose="020F0502020204030204" pitchFamily="34" charset="0"/>
                <a:cs typeface="+mn-cs"/>
              </a:rPr>
              <a:t>– compared to 4.39 for those that haven’t. </a:t>
            </a:r>
          </a:p>
        </p:txBody>
      </p:sp>
      <p:pic>
        <p:nvPicPr>
          <p:cNvPr id="11" name="Picture 10"/>
          <p:cNvPicPr>
            <a:picLocks noChangeAspect="1"/>
          </p:cNvPicPr>
          <p:nvPr/>
        </p:nvPicPr>
        <p:blipFill>
          <a:blip r:embed="rId4"/>
          <a:stretch>
            <a:fillRect/>
          </a:stretch>
        </p:blipFill>
        <p:spPr>
          <a:xfrm>
            <a:off x="-1" y="1311654"/>
            <a:ext cx="7743605" cy="4370590"/>
          </a:xfrm>
          <a:prstGeom prst="rect">
            <a:avLst/>
          </a:prstGeom>
        </p:spPr>
      </p:pic>
      <p:sp>
        <p:nvSpPr>
          <p:cNvPr id="8" name="TextBox 7"/>
          <p:cNvSpPr txBox="1"/>
          <p:nvPr/>
        </p:nvSpPr>
        <p:spPr>
          <a:xfrm>
            <a:off x="8242852" y="1866498"/>
            <a:ext cx="3631096" cy="954107"/>
          </a:xfrm>
          <a:prstGeom prst="rect">
            <a:avLst/>
          </a:prstGeom>
          <a:noFill/>
        </p:spPr>
        <p:txBody>
          <a:bodyPr wrap="square" rtlCol="0">
            <a:spAutoFit/>
          </a:bodyPr>
          <a:lstStyle/>
          <a:p>
            <a:r>
              <a:rPr lang="en-GB" sz="2800" b="1" dirty="0" smtClean="0"/>
              <a:t>Registration CLOSES 31</a:t>
            </a:r>
            <a:r>
              <a:rPr lang="en-GB" sz="2800" b="1" baseline="30000" dirty="0" smtClean="0"/>
              <a:t>st</a:t>
            </a:r>
            <a:r>
              <a:rPr lang="en-GB" sz="2800" b="1" dirty="0" smtClean="0"/>
              <a:t> MARCH</a:t>
            </a:r>
            <a:endParaRPr lang="en-GB" sz="2800" b="1" dirty="0"/>
          </a:p>
        </p:txBody>
      </p:sp>
    </p:spTree>
    <p:extLst>
      <p:ext uri="{BB962C8B-B14F-4D97-AF65-F5344CB8AC3E}">
        <p14:creationId xmlns:p14="http://schemas.microsoft.com/office/powerpoint/2010/main" val="383543073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41CB-921E-4E35-AA1A-53A1F932CF00}"/>
              </a:ext>
            </a:extLst>
          </p:cNvPr>
          <p:cNvSpPr>
            <a:spLocks noGrp="1"/>
          </p:cNvSpPr>
          <p:nvPr>
            <p:ph type="title"/>
          </p:nvPr>
        </p:nvSpPr>
        <p:spPr/>
        <p:txBody>
          <a:bodyPr>
            <a:normAutofit fontScale="90000"/>
          </a:bodyPr>
          <a:lstStyle/>
          <a:p>
            <a:r>
              <a:rPr lang="en-GB" dirty="0" smtClean="0"/>
              <a:t>Upgrade to Compass Plus-School College Compass Completion due before Easter holidays</a:t>
            </a:r>
            <a:endParaRPr lang="en-GB" dirty="0"/>
          </a:p>
        </p:txBody>
      </p:sp>
      <p:sp>
        <p:nvSpPr>
          <p:cNvPr id="5" name="Rectangle 1">
            <a:extLst>
              <a:ext uri="{FF2B5EF4-FFF2-40B4-BE49-F238E27FC236}">
                <a16:creationId xmlns:a16="http://schemas.microsoft.com/office/drawing/2014/main" id="{3B73BE7C-A197-4AF6-AD2A-0E509D856730}"/>
              </a:ext>
            </a:extLst>
          </p:cNvPr>
          <p:cNvSpPr>
            <a:spLocks noChangeArrowheads="1"/>
          </p:cNvSpPr>
          <p:nvPr/>
        </p:nvSpPr>
        <p:spPr bwMode="auto">
          <a:xfrm>
            <a:off x="169537" y="1369763"/>
            <a:ext cx="18236880" cy="496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84947"/>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E0CDC640-57BE-4159-9D7D-C2A17BA345D8}"/>
              </a:ext>
            </a:extLst>
          </p:cNvPr>
          <p:cNvSpPr>
            <a:spLocks noGrp="1"/>
          </p:cNvSpPr>
          <p:nvPr>
            <p:ph type="body" sz="quarter" idx="11"/>
          </p:nvPr>
        </p:nvSpPr>
        <p:spPr>
          <a:xfrm>
            <a:off x="169537" y="1618130"/>
            <a:ext cx="6925326" cy="4925889"/>
          </a:xfrm>
        </p:spPr>
        <p:txBody>
          <a:bodyPr>
            <a:normAutofit/>
          </a:bodyPr>
          <a:lstStyle/>
          <a:p>
            <a:endParaRPr lang="en-GB" dirty="0">
              <a:solidFill>
                <a:srgbClr val="0070C0"/>
              </a:solidFill>
              <a:latin typeface="Arial" panose="020B0604020202020204" pitchFamily="34" charset="0"/>
            </a:endParaRPr>
          </a:p>
          <a:p>
            <a:pPr marL="0" indent="0">
              <a:buNone/>
            </a:pPr>
            <a:endParaRPr lang="en-GB" dirty="0">
              <a:solidFill>
                <a:srgbClr val="0070C0"/>
              </a:solidFill>
            </a:endParaRPr>
          </a:p>
        </p:txBody>
      </p:sp>
      <p:pic>
        <p:nvPicPr>
          <p:cNvPr id="7" name="Picture 6" descr="A picture containing graphical user interface&#10;&#10;Description automatically generated">
            <a:extLst>
              <a:ext uri="{FF2B5EF4-FFF2-40B4-BE49-F238E27FC236}">
                <a16:creationId xmlns:a16="http://schemas.microsoft.com/office/drawing/2014/main" id="{C32359CD-DF17-4123-B7D6-D43EF5BA0B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6071" y="148065"/>
            <a:ext cx="2312811" cy="1010710"/>
          </a:xfrm>
          <a:prstGeom prst="rect">
            <a:avLst/>
          </a:prstGeom>
        </p:spPr>
      </p:pic>
      <p:sp>
        <p:nvSpPr>
          <p:cNvPr id="4" name="Rectangle 3">
            <a:extLst>
              <a:ext uri="{FF2B5EF4-FFF2-40B4-BE49-F238E27FC236}">
                <a16:creationId xmlns:a16="http://schemas.microsoft.com/office/drawing/2014/main" id="{5662A426-A018-4790-9B11-BBA8BF9688B9}"/>
              </a:ext>
            </a:extLst>
          </p:cNvPr>
          <p:cNvSpPr/>
          <p:nvPr/>
        </p:nvSpPr>
        <p:spPr>
          <a:xfrm>
            <a:off x="-535204" y="2329934"/>
            <a:ext cx="4872296" cy="307777"/>
          </a:xfrm>
          <a:prstGeom prst="rect">
            <a:avLst/>
          </a:prstGeom>
        </p:spPr>
        <p:txBody>
          <a:bodyPr wrap="none">
            <a:spAutoFit/>
          </a:bodyPr>
          <a:lstStyle/>
          <a:p>
            <a:pPr marL="45720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xmlns="" val="tx"/>
                    </a:ext>
                  </a:extLst>
                </a:hlinkClick>
              </a:rPr>
              <a:t>Click here to register for a place at this online conference</a:t>
            </a:r>
            <a:r>
              <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66151" y="5484742"/>
            <a:ext cx="62399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84947"/>
                </a:solidFill>
                <a:effectLst/>
                <a:uLnTx/>
                <a:uFillTx/>
                <a:latin typeface="Calibri" panose="020F0502020204030204" pitchFamily="34" charset="0"/>
                <a:ea typeface="Calibri" panose="020F0502020204030204" pitchFamily="34" charset="0"/>
                <a:cs typeface="+mn-cs"/>
              </a:rPr>
              <a:t> </a:t>
            </a:r>
          </a:p>
        </p:txBody>
      </p:sp>
      <p:pic>
        <p:nvPicPr>
          <p:cNvPr id="8" name="Picture 7"/>
          <p:cNvPicPr>
            <a:picLocks noChangeAspect="1"/>
          </p:cNvPicPr>
          <p:nvPr/>
        </p:nvPicPr>
        <p:blipFill>
          <a:blip r:embed="rId4"/>
          <a:stretch>
            <a:fillRect/>
          </a:stretch>
        </p:blipFill>
        <p:spPr>
          <a:xfrm>
            <a:off x="6164569" y="1669406"/>
            <a:ext cx="5775505" cy="5071706"/>
          </a:xfrm>
          <a:prstGeom prst="rect">
            <a:avLst/>
          </a:prstGeom>
        </p:spPr>
      </p:pic>
      <p:pic>
        <p:nvPicPr>
          <p:cNvPr id="9" name="Picture 8"/>
          <p:cNvPicPr>
            <a:picLocks noChangeAspect="1"/>
          </p:cNvPicPr>
          <p:nvPr/>
        </p:nvPicPr>
        <p:blipFill>
          <a:blip r:embed="rId5"/>
          <a:stretch>
            <a:fillRect/>
          </a:stretch>
        </p:blipFill>
        <p:spPr>
          <a:xfrm>
            <a:off x="73302" y="1480104"/>
            <a:ext cx="6091267" cy="2424249"/>
          </a:xfrm>
          <a:prstGeom prst="rect">
            <a:avLst/>
          </a:prstGeom>
        </p:spPr>
      </p:pic>
      <p:pic>
        <p:nvPicPr>
          <p:cNvPr id="12" name="Picture 11"/>
          <p:cNvPicPr>
            <a:picLocks noChangeAspect="1"/>
          </p:cNvPicPr>
          <p:nvPr/>
        </p:nvPicPr>
        <p:blipFill>
          <a:blip r:embed="rId6"/>
          <a:stretch>
            <a:fillRect/>
          </a:stretch>
        </p:blipFill>
        <p:spPr>
          <a:xfrm>
            <a:off x="2762211" y="4689724"/>
            <a:ext cx="3149762" cy="1854295"/>
          </a:xfrm>
          <a:prstGeom prst="rect">
            <a:avLst/>
          </a:prstGeom>
        </p:spPr>
      </p:pic>
      <p:sp>
        <p:nvSpPr>
          <p:cNvPr id="13" name="Rectangle 12"/>
          <p:cNvSpPr/>
          <p:nvPr/>
        </p:nvSpPr>
        <p:spPr>
          <a:xfrm>
            <a:off x="166151" y="4307965"/>
            <a:ext cx="523713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84947"/>
                </a:solidFill>
                <a:effectLst/>
                <a:uLnTx/>
                <a:uFillTx/>
                <a:latin typeface="Calibri" panose="020F0502020204030204"/>
                <a:ea typeface="+mn-ea"/>
                <a:cs typeface="+mn-cs"/>
              </a:rPr>
              <a:t>https://auth.careersandenterprise.co.uk/compassplus</a:t>
            </a:r>
          </a:p>
        </p:txBody>
      </p:sp>
      <p:sp>
        <p:nvSpPr>
          <p:cNvPr id="14" name="Rectangle 13"/>
          <p:cNvSpPr/>
          <p:nvPr/>
        </p:nvSpPr>
        <p:spPr>
          <a:xfrm>
            <a:off x="166151" y="3885830"/>
            <a:ext cx="659049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84947"/>
                </a:solidFill>
                <a:effectLst/>
                <a:uLnTx/>
                <a:uFillTx/>
                <a:latin typeface="Calibri" panose="020F0502020204030204"/>
                <a:ea typeface="+mn-ea"/>
                <a:cs typeface="+mn-cs"/>
              </a:rPr>
              <a:t>https://resources.careersandenterprise.co.uk/resources/compass</a:t>
            </a:r>
          </a:p>
        </p:txBody>
      </p:sp>
      <p:sp>
        <p:nvSpPr>
          <p:cNvPr id="15" name="TextBox 14"/>
          <p:cNvSpPr txBox="1"/>
          <p:nvPr/>
        </p:nvSpPr>
        <p:spPr>
          <a:xfrm>
            <a:off x="98436" y="4807633"/>
            <a:ext cx="2283135"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484947"/>
                </a:solidFill>
                <a:effectLst/>
                <a:uLnTx/>
                <a:uFillTx/>
                <a:latin typeface="Calibri" panose="020F0502020204030204"/>
                <a:ea typeface="+mn-ea"/>
                <a:cs typeface="+mn-cs"/>
              </a:rPr>
              <a:t>Also has a future careers survey for each year group to complete annually to help inform your programme and GB1 evaluation</a:t>
            </a:r>
            <a:endParaRPr kumimoji="0" lang="en-GB" sz="1800" b="0" i="0" u="none" strike="noStrike" kern="1200" cap="none" spc="0" normalizeH="0" baseline="0" noProof="0" dirty="0">
              <a:ln>
                <a:noFill/>
              </a:ln>
              <a:solidFill>
                <a:srgbClr val="48494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44298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41CB-921E-4E35-AA1A-53A1F932CF00}"/>
              </a:ext>
            </a:extLst>
          </p:cNvPr>
          <p:cNvSpPr>
            <a:spLocks noGrp="1"/>
          </p:cNvSpPr>
          <p:nvPr>
            <p:ph type="title"/>
          </p:nvPr>
        </p:nvSpPr>
        <p:spPr/>
        <p:txBody>
          <a:bodyPr/>
          <a:lstStyle/>
          <a:p>
            <a:r>
              <a:rPr lang="en-GB" dirty="0" smtClean="0"/>
              <a:t>Would you rather be –Careers platform</a:t>
            </a:r>
            <a:endParaRPr lang="en-GB" dirty="0"/>
          </a:p>
        </p:txBody>
      </p:sp>
      <p:sp>
        <p:nvSpPr>
          <p:cNvPr id="5" name="Rectangle 1">
            <a:extLst>
              <a:ext uri="{FF2B5EF4-FFF2-40B4-BE49-F238E27FC236}">
                <a16:creationId xmlns:a16="http://schemas.microsoft.com/office/drawing/2014/main" id="{3B73BE7C-A197-4AF6-AD2A-0E509D856730}"/>
              </a:ext>
            </a:extLst>
          </p:cNvPr>
          <p:cNvSpPr>
            <a:spLocks noChangeArrowheads="1"/>
          </p:cNvSpPr>
          <p:nvPr/>
        </p:nvSpPr>
        <p:spPr bwMode="auto">
          <a:xfrm>
            <a:off x="169537" y="1369763"/>
            <a:ext cx="18236880" cy="496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84947"/>
              </a:solidFill>
              <a:effectLst/>
              <a:uLnTx/>
              <a:uFillTx/>
              <a:latin typeface="Calibri" panose="020F0502020204030204"/>
              <a:ea typeface="+mn-ea"/>
              <a:cs typeface="+mn-cs"/>
            </a:endParaRPr>
          </a:p>
        </p:txBody>
      </p:sp>
      <p:pic>
        <p:nvPicPr>
          <p:cNvPr id="7" name="Picture 6" descr="A picture containing graphical user interface&#10;&#10;Description automatically generated">
            <a:extLst>
              <a:ext uri="{FF2B5EF4-FFF2-40B4-BE49-F238E27FC236}">
                <a16:creationId xmlns:a16="http://schemas.microsoft.com/office/drawing/2014/main" id="{C32359CD-DF17-4123-B7D6-D43EF5BA0B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6071" y="148065"/>
            <a:ext cx="2312811" cy="1010710"/>
          </a:xfrm>
          <a:prstGeom prst="rect">
            <a:avLst/>
          </a:prstGeom>
        </p:spPr>
      </p:pic>
      <p:sp>
        <p:nvSpPr>
          <p:cNvPr id="4" name="Rectangle 3">
            <a:extLst>
              <a:ext uri="{FF2B5EF4-FFF2-40B4-BE49-F238E27FC236}">
                <a16:creationId xmlns:a16="http://schemas.microsoft.com/office/drawing/2014/main" id="{5662A426-A018-4790-9B11-BBA8BF9688B9}"/>
              </a:ext>
            </a:extLst>
          </p:cNvPr>
          <p:cNvSpPr/>
          <p:nvPr/>
        </p:nvSpPr>
        <p:spPr>
          <a:xfrm>
            <a:off x="-535204" y="2329934"/>
            <a:ext cx="686406" cy="307777"/>
          </a:xfrm>
          <a:prstGeom prst="rect">
            <a:avLst/>
          </a:prstGeom>
        </p:spPr>
        <p:txBody>
          <a:bodyPr wrap="none">
            <a:spAutoFit/>
          </a:bodyPr>
          <a:lstStyle/>
          <a:p>
            <a:pPr marL="45720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89683" y="1430400"/>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484947"/>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484947"/>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5698040" y="1618130"/>
            <a:ext cx="6350842" cy="4606477"/>
          </a:xfrm>
          <a:prstGeom prst="rect">
            <a:avLst/>
          </a:prstGeom>
        </p:spPr>
      </p:pic>
      <p:sp>
        <p:nvSpPr>
          <p:cNvPr id="11" name="TextBox 10"/>
          <p:cNvSpPr txBox="1"/>
          <p:nvPr/>
        </p:nvSpPr>
        <p:spPr>
          <a:xfrm>
            <a:off x="151202" y="1618130"/>
            <a:ext cx="5411398" cy="50475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sng" strike="noStrike" kern="1200" cap="none" spc="0" normalizeH="0" baseline="0" noProof="0" dirty="0">
                <a:ln>
                  <a:noFill/>
                </a:ln>
                <a:solidFill>
                  <a:srgbClr val="484947"/>
                </a:solidFill>
                <a:effectLst/>
                <a:uLnTx/>
                <a:uFillTx/>
                <a:latin typeface="Calibri" panose="020F0502020204030204"/>
                <a:ea typeface="+mn-ea"/>
                <a:cs typeface="+mn-cs"/>
              </a:rPr>
              <a:t>Would You Rather </a:t>
            </a:r>
            <a:r>
              <a:rPr kumimoji="0" lang="en-GB" sz="1400" b="0" i="0" u="sng" strike="noStrike" kern="1200" cap="none" spc="0" normalizeH="0" baseline="0" noProof="0" dirty="0" smtClean="0">
                <a:ln>
                  <a:noFill/>
                </a:ln>
                <a:solidFill>
                  <a:srgbClr val="484947"/>
                </a:solidFill>
                <a:effectLst/>
                <a:uLnTx/>
                <a:uFillTx/>
                <a:latin typeface="Calibri" panose="020F0502020204030204"/>
                <a:ea typeface="+mn-ea"/>
                <a:cs typeface="+mn-cs"/>
              </a:rPr>
              <a:t>Be</a:t>
            </a:r>
            <a:r>
              <a:rPr kumimoji="0" lang="en-GB" sz="1400" b="0" i="0" u="none" strike="noStrike" kern="1200" cap="none" spc="0" normalizeH="0" baseline="0" noProof="0" dirty="0">
                <a:ln>
                  <a:noFill/>
                </a:ln>
                <a:solidFill>
                  <a:srgbClr val="484947"/>
                </a:solidFill>
                <a:effectLst/>
                <a:uLnTx/>
                <a:uFillTx/>
                <a:latin typeface="Calibri" panose="020F0502020204030204"/>
                <a:ea typeface="+mn-ea"/>
                <a:cs typeface="+mn-cs"/>
              </a:rPr>
              <a:t> </a:t>
            </a:r>
            <a:r>
              <a:rPr kumimoji="0" lang="en-GB" sz="1400" b="0" i="0" u="none" strike="noStrike" kern="1200" cap="none" spc="0" normalizeH="0" baseline="0" noProof="0" dirty="0" smtClean="0">
                <a:ln>
                  <a:noFill/>
                </a:ln>
                <a:solidFill>
                  <a:srgbClr val="484947"/>
                </a:solidFill>
                <a:effectLst/>
                <a:uLnTx/>
                <a:uFillTx/>
                <a:latin typeface="Calibri" panose="020F0502020204030204"/>
                <a:ea typeface="+mn-ea"/>
                <a:cs typeface="+mn-cs"/>
              </a:rPr>
              <a:t>is </a:t>
            </a:r>
            <a:r>
              <a:rPr kumimoji="0" lang="en-GB" sz="1400" b="0" i="0" u="none" strike="noStrike" kern="1200" cap="none" spc="0" normalizeH="0" baseline="0" noProof="0" dirty="0">
                <a:ln>
                  <a:noFill/>
                </a:ln>
                <a:solidFill>
                  <a:srgbClr val="484947"/>
                </a:solidFill>
                <a:effectLst/>
                <a:uLnTx/>
                <a:uFillTx/>
                <a:latin typeface="Calibri" panose="020F0502020204030204"/>
                <a:ea typeface="+mn-ea"/>
                <a:cs typeface="+mn-cs"/>
              </a:rPr>
              <a:t>an Artificial Intelligence (AI) powered careers tool that helps young people find and get into a future-proofed career they’ll love.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84947"/>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84947"/>
                </a:solidFill>
                <a:effectLst/>
                <a:uLnTx/>
                <a:uFillTx/>
                <a:latin typeface="Calibri" panose="020F0502020204030204"/>
                <a:ea typeface="+mn-ea"/>
                <a:cs typeface="+mn-cs"/>
              </a:rPr>
              <a:t>Our award-winning software is part-funded by </a:t>
            </a:r>
            <a:r>
              <a:rPr kumimoji="0" lang="en-GB" sz="1400" b="0" i="0" u="none" strike="noStrike" kern="1200" cap="none" spc="0" normalizeH="0" baseline="0" noProof="0" dirty="0" err="1">
                <a:ln>
                  <a:noFill/>
                </a:ln>
                <a:solidFill>
                  <a:srgbClr val="484947"/>
                </a:solidFill>
                <a:effectLst/>
                <a:uLnTx/>
                <a:uFillTx/>
                <a:latin typeface="Calibri" panose="020F0502020204030204"/>
                <a:ea typeface="+mn-ea"/>
                <a:cs typeface="+mn-cs"/>
              </a:rPr>
              <a:t>DfE</a:t>
            </a:r>
            <a:r>
              <a:rPr kumimoji="0" lang="en-GB" sz="1400" b="0" i="0" u="none" strike="noStrike" kern="1200" cap="none" spc="0" normalizeH="0" baseline="0" noProof="0" dirty="0">
                <a:ln>
                  <a:noFill/>
                </a:ln>
                <a:solidFill>
                  <a:srgbClr val="484947"/>
                </a:solidFill>
                <a:effectLst/>
                <a:uLnTx/>
                <a:uFillTx/>
                <a:latin typeface="Calibri" panose="020F0502020204030204"/>
                <a:ea typeface="+mn-ea"/>
                <a:cs typeface="+mn-cs"/>
              </a:rPr>
              <a:t> and is specifically designed to be used in the classroom on whatever device pupils have available, in however long you have to talk about careers - whether that's a dedicated careers session in an IT lab, or short tutor sessions on smartphones.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84947"/>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84947"/>
                </a:solidFill>
                <a:effectLst/>
                <a:uLnTx/>
                <a:uFillTx/>
                <a:latin typeface="Calibri" panose="020F0502020204030204"/>
                <a:ea typeface="+mn-ea"/>
                <a:cs typeface="+mn-cs"/>
              </a:rPr>
              <a:t>Whatever the case, Would You Rather Be is designed to inspire our next generation and directly help Career Leaders tick Gatsby Benchmarks.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84947"/>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srgbClr val="484947"/>
                </a:solidFill>
                <a:effectLst/>
                <a:uLnTx/>
                <a:uFillTx/>
                <a:latin typeface="Calibri" panose="020F0502020204030204"/>
                <a:ea typeface="+mn-ea"/>
                <a:cs typeface="+mn-cs"/>
              </a:rPr>
              <a:t>How </a:t>
            </a:r>
            <a:r>
              <a:rPr kumimoji="0" lang="en-GB" sz="1400" b="1" i="0" u="none" strike="noStrike" kern="1200" cap="none" spc="0" normalizeH="0" baseline="0" noProof="0" dirty="0">
                <a:ln>
                  <a:noFill/>
                </a:ln>
                <a:solidFill>
                  <a:srgbClr val="484947"/>
                </a:solidFill>
                <a:effectLst/>
                <a:uLnTx/>
                <a:uFillTx/>
                <a:latin typeface="Calibri" panose="020F0502020204030204"/>
                <a:ea typeface="+mn-ea"/>
                <a:cs typeface="+mn-cs"/>
              </a:rPr>
              <a:t>it works:</a:t>
            </a:r>
            <a:endParaRPr kumimoji="0" lang="en-GB" sz="1400" b="0" i="0" u="none" strike="noStrike" kern="1200" cap="none" spc="0" normalizeH="0" baseline="0" noProof="0" dirty="0">
              <a:ln>
                <a:noFill/>
              </a:ln>
              <a:solidFill>
                <a:srgbClr val="484947"/>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84947"/>
                </a:solidFill>
                <a:effectLst/>
                <a:uLnTx/>
                <a:uFillTx/>
                <a:latin typeface="Calibri" panose="020F0502020204030204"/>
                <a:ea typeface="+mn-ea"/>
                <a:cs typeface="+mn-cs"/>
              </a:rPr>
              <a:t>Pupils answer 10 minutes of quick-fire 'would you rather be...' questions and our platform calculates the careers they’d be happiest in, based on their interests, skills and qualifications - and takes the future of work and job availability into account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84947"/>
                </a:solidFill>
                <a:effectLst/>
                <a:uLnTx/>
                <a:uFillTx/>
                <a:latin typeface="Calibri" panose="020F0502020204030204"/>
                <a:ea typeface="+mn-ea"/>
                <a:cs typeface="+mn-cs"/>
              </a:rPr>
              <a:t>We then generate every step that pupil will personally need to take to get into every career they are interested in, from where they individually are now</a:t>
            </a:r>
            <a:r>
              <a:rPr kumimoji="0" lang="en-GB" sz="1400" b="0" i="0" u="none" strike="noStrike" kern="1200" cap="none" spc="0" normalizeH="0" baseline="0" noProof="0" dirty="0" smtClean="0">
                <a:ln>
                  <a:noFill/>
                </a:ln>
                <a:solidFill>
                  <a:srgbClr val="484947"/>
                </a:solidFill>
                <a:effectLst/>
                <a:uLnTx/>
                <a:uFillTx/>
                <a:latin typeface="Calibri" panose="020F0502020204030204"/>
                <a:ea typeface="+mn-ea"/>
                <a:cs typeface="+mn-cs"/>
              </a:rPr>
              <a:t>, along </a:t>
            </a:r>
            <a:r>
              <a:rPr kumimoji="0" lang="en-GB" sz="1400" b="0" i="0" u="none" strike="noStrike" kern="1200" cap="none" spc="0" normalizeH="0" baseline="0" noProof="0" dirty="0">
                <a:ln>
                  <a:noFill/>
                </a:ln>
                <a:solidFill>
                  <a:srgbClr val="484947"/>
                </a:solidFill>
                <a:effectLst/>
                <a:uLnTx/>
                <a:uFillTx/>
                <a:latin typeface="Calibri" panose="020F0502020204030204"/>
                <a:ea typeface="+mn-ea"/>
                <a:cs typeface="+mn-cs"/>
              </a:rPr>
              <a:t>with the time, cost and available funding, enabling pupils to make informed decisions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84947"/>
              </a:solidFill>
              <a:effectLst/>
              <a:uLnTx/>
              <a:uFillTx/>
              <a:latin typeface="Calibri" panose="020F0502020204030204"/>
              <a:ea typeface="+mn-ea"/>
              <a:cs typeface="+mn-cs"/>
            </a:endParaRPr>
          </a:p>
        </p:txBody>
      </p:sp>
      <p:sp>
        <p:nvSpPr>
          <p:cNvPr id="3" name="TextBox 2"/>
          <p:cNvSpPr txBox="1"/>
          <p:nvPr/>
        </p:nvSpPr>
        <p:spPr>
          <a:xfrm>
            <a:off x="5772686" y="6440927"/>
            <a:ext cx="58782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00A8A8"/>
                </a:solidFill>
                <a:effectLst/>
                <a:uLnTx/>
                <a:uFillTx/>
                <a:latin typeface="Calibri" panose="020F0502020204030204"/>
                <a:ea typeface="+mn-ea"/>
                <a:cs typeface="+mn-cs"/>
              </a:rPr>
              <a:t>*Herts special introductory offer £300+ VAT before 1</a:t>
            </a:r>
            <a:r>
              <a:rPr kumimoji="0" lang="en-GB" sz="1800" b="1" i="0" u="none" strike="noStrike" kern="1200" cap="none" spc="0" normalizeH="0" baseline="30000" noProof="0" dirty="0" smtClean="0">
                <a:ln>
                  <a:noFill/>
                </a:ln>
                <a:solidFill>
                  <a:srgbClr val="00A8A8"/>
                </a:solidFill>
                <a:effectLst/>
                <a:uLnTx/>
                <a:uFillTx/>
                <a:latin typeface="Calibri" panose="020F0502020204030204"/>
                <a:ea typeface="+mn-ea"/>
                <a:cs typeface="+mn-cs"/>
              </a:rPr>
              <a:t>st</a:t>
            </a:r>
            <a:r>
              <a:rPr kumimoji="0" lang="en-GB" sz="1800" b="1" i="0" u="none" strike="noStrike" kern="1200" cap="none" spc="0" normalizeH="0" baseline="0" noProof="0" dirty="0" smtClean="0">
                <a:ln>
                  <a:noFill/>
                </a:ln>
                <a:solidFill>
                  <a:srgbClr val="00A8A8"/>
                </a:solidFill>
                <a:effectLst/>
                <a:uLnTx/>
                <a:uFillTx/>
                <a:latin typeface="Calibri" panose="020F0502020204030204"/>
                <a:ea typeface="+mn-ea"/>
                <a:cs typeface="+mn-cs"/>
              </a:rPr>
              <a:t> April*</a:t>
            </a:r>
            <a:endParaRPr kumimoji="0" lang="en-GB" sz="1800" b="1" i="0" u="none" strike="noStrike" kern="1200" cap="none" spc="0" normalizeH="0" baseline="0" noProof="0" dirty="0">
              <a:ln>
                <a:noFill/>
              </a:ln>
              <a:solidFill>
                <a:srgbClr val="00A8A8"/>
              </a:solidFill>
              <a:effectLst/>
              <a:uLnTx/>
              <a:uFillTx/>
              <a:latin typeface="Calibri" panose="020F0502020204030204"/>
              <a:ea typeface="+mn-ea"/>
              <a:cs typeface="+mn-cs"/>
            </a:endParaRPr>
          </a:p>
        </p:txBody>
      </p:sp>
      <p:sp>
        <p:nvSpPr>
          <p:cNvPr id="6" name="Rectangle 5"/>
          <p:cNvSpPr/>
          <p:nvPr/>
        </p:nvSpPr>
        <p:spPr>
          <a:xfrm>
            <a:off x="151202" y="6440927"/>
            <a:ext cx="43794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84947"/>
                </a:solidFill>
                <a:effectLst/>
                <a:uLnTx/>
                <a:uFillTx/>
                <a:latin typeface="Calibri" panose="020F0502020204030204"/>
                <a:ea typeface="+mn-ea"/>
                <a:cs typeface="+mn-cs"/>
              </a:rPr>
              <a:t>Phil Hewinson </a:t>
            </a:r>
            <a:r>
              <a:rPr kumimoji="0" lang="en-GB" sz="1800" b="0" i="0" u="none" strike="noStrike" kern="1200" cap="none" spc="0" normalizeH="0" baseline="0" noProof="0" dirty="0" smtClean="0">
                <a:ln>
                  <a:noFill/>
                </a:ln>
                <a:solidFill>
                  <a:srgbClr val="484947"/>
                </a:solidFill>
                <a:effectLst/>
                <a:uLnTx/>
                <a:uFillTx/>
                <a:latin typeface="Calibri" panose="020F0502020204030204"/>
                <a:ea typeface="+mn-ea"/>
                <a:cs typeface="+mn-cs"/>
              </a:rPr>
              <a:t>phil@wouldyouratherbe.com </a:t>
            </a:r>
            <a:endParaRPr kumimoji="0" lang="en-GB" sz="1800" b="0" i="0" u="none" strike="noStrike" kern="1200" cap="none" spc="0" normalizeH="0" baseline="0" noProof="0" dirty="0">
              <a:ln>
                <a:noFill/>
              </a:ln>
              <a:solidFill>
                <a:srgbClr val="48494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327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41CB-921E-4E35-AA1A-53A1F932CF00}"/>
              </a:ext>
            </a:extLst>
          </p:cNvPr>
          <p:cNvSpPr>
            <a:spLocks noGrp="1"/>
          </p:cNvSpPr>
          <p:nvPr>
            <p:ph type="title"/>
          </p:nvPr>
        </p:nvSpPr>
        <p:spPr/>
        <p:txBody>
          <a:bodyPr/>
          <a:lstStyle/>
          <a:p>
            <a:r>
              <a:rPr lang="en-GB" dirty="0" smtClean="0"/>
              <a:t>New Gatsby Benchmark resources section on HOP</a:t>
            </a:r>
            <a:endParaRPr lang="en-GB" dirty="0"/>
          </a:p>
        </p:txBody>
      </p:sp>
      <p:sp>
        <p:nvSpPr>
          <p:cNvPr id="5" name="Rectangle 1">
            <a:extLst>
              <a:ext uri="{FF2B5EF4-FFF2-40B4-BE49-F238E27FC236}">
                <a16:creationId xmlns:a16="http://schemas.microsoft.com/office/drawing/2014/main" id="{3B73BE7C-A197-4AF6-AD2A-0E509D856730}"/>
              </a:ext>
            </a:extLst>
          </p:cNvPr>
          <p:cNvSpPr>
            <a:spLocks noChangeArrowheads="1"/>
          </p:cNvSpPr>
          <p:nvPr/>
        </p:nvSpPr>
        <p:spPr bwMode="auto">
          <a:xfrm>
            <a:off x="169537" y="1369763"/>
            <a:ext cx="18236880" cy="496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84947"/>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E0CDC640-57BE-4159-9D7D-C2A17BA345D8}"/>
              </a:ext>
            </a:extLst>
          </p:cNvPr>
          <p:cNvSpPr>
            <a:spLocks noGrp="1"/>
          </p:cNvSpPr>
          <p:nvPr>
            <p:ph type="body" sz="quarter" idx="11"/>
          </p:nvPr>
        </p:nvSpPr>
        <p:spPr>
          <a:xfrm>
            <a:off x="169537" y="1618130"/>
            <a:ext cx="6925326" cy="4925889"/>
          </a:xfrm>
        </p:spPr>
        <p:txBody>
          <a:bodyPr>
            <a:normAutofit/>
          </a:bodyPr>
          <a:lstStyle/>
          <a:p>
            <a:endParaRPr lang="en-GB" dirty="0">
              <a:solidFill>
                <a:srgbClr val="0070C0"/>
              </a:solidFill>
              <a:latin typeface="Arial" panose="020B0604020202020204" pitchFamily="34" charset="0"/>
            </a:endParaRPr>
          </a:p>
          <a:p>
            <a:pPr marL="0" indent="0">
              <a:buNone/>
            </a:pPr>
            <a:endParaRPr lang="en-GB" dirty="0">
              <a:solidFill>
                <a:srgbClr val="0070C0"/>
              </a:solidFill>
            </a:endParaRPr>
          </a:p>
        </p:txBody>
      </p:sp>
      <p:pic>
        <p:nvPicPr>
          <p:cNvPr id="7" name="Picture 6" descr="A picture containing graphical user interface&#10;&#10;Description automatically generated">
            <a:extLst>
              <a:ext uri="{FF2B5EF4-FFF2-40B4-BE49-F238E27FC236}">
                <a16:creationId xmlns:a16="http://schemas.microsoft.com/office/drawing/2014/main" id="{C32359CD-DF17-4123-B7D6-D43EF5BA0B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6071" y="148065"/>
            <a:ext cx="2312811" cy="1010710"/>
          </a:xfrm>
          <a:prstGeom prst="rect">
            <a:avLst/>
          </a:prstGeom>
        </p:spPr>
      </p:pic>
      <p:sp>
        <p:nvSpPr>
          <p:cNvPr id="4" name="Rectangle 3">
            <a:extLst>
              <a:ext uri="{FF2B5EF4-FFF2-40B4-BE49-F238E27FC236}">
                <a16:creationId xmlns:a16="http://schemas.microsoft.com/office/drawing/2014/main" id="{5662A426-A018-4790-9B11-BBA8BF9688B9}"/>
              </a:ext>
            </a:extLst>
          </p:cNvPr>
          <p:cNvSpPr/>
          <p:nvPr/>
        </p:nvSpPr>
        <p:spPr>
          <a:xfrm>
            <a:off x="-535204" y="2329934"/>
            <a:ext cx="4872296" cy="307777"/>
          </a:xfrm>
          <a:prstGeom prst="rect">
            <a:avLst/>
          </a:prstGeom>
        </p:spPr>
        <p:txBody>
          <a:bodyPr wrap="none">
            <a:spAutoFit/>
          </a:bodyPr>
          <a:lstStyle/>
          <a:p>
            <a:pPr marL="45720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 xmlns:ahyp="http://schemas.microsoft.com/office/drawing/2018/hyperlinkcolor" val="tx"/>
                    </a:ext>
                  </a:extLst>
                </a:hlinkClick>
              </a:rPr>
              <a:t>Click here to register for a place at this online conference</a:t>
            </a:r>
            <a:r>
              <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66151" y="5484742"/>
            <a:ext cx="623997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84947"/>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srgbClr val="484947"/>
                </a:solidFill>
                <a:effectLst/>
                <a:uLnTx/>
                <a:uFillTx/>
                <a:latin typeface="Calibri" panose="020F0502020204030204" pitchFamily="34" charset="0"/>
                <a:ea typeface="Calibri" panose="020F0502020204030204" pitchFamily="34" charset="0"/>
                <a:cs typeface="+mn-cs"/>
              </a:rPr>
              <a:t>. </a:t>
            </a:r>
            <a:endParaRPr kumimoji="0" lang="en-GB" sz="1600" b="0" i="0" u="none" strike="noStrike" kern="1200" cap="none" spc="0" normalizeH="0" baseline="0" noProof="0" dirty="0">
              <a:ln>
                <a:noFill/>
              </a:ln>
              <a:solidFill>
                <a:srgbClr val="484947"/>
              </a:solidFill>
              <a:effectLst/>
              <a:uLnTx/>
              <a:uFillTx/>
              <a:latin typeface="Calibri" panose="020F0502020204030204" pitchFamily="34" charset="0"/>
              <a:ea typeface="Calibri" panose="020F0502020204030204" pitchFamily="34" charset="0"/>
              <a:cs typeface="+mn-cs"/>
            </a:endParaRPr>
          </a:p>
        </p:txBody>
      </p:sp>
      <p:pic>
        <p:nvPicPr>
          <p:cNvPr id="11" name="Picture 10"/>
          <p:cNvPicPr>
            <a:picLocks noChangeAspect="1"/>
          </p:cNvPicPr>
          <p:nvPr/>
        </p:nvPicPr>
        <p:blipFill>
          <a:blip r:embed="rId4"/>
          <a:stretch>
            <a:fillRect/>
          </a:stretch>
        </p:blipFill>
        <p:spPr>
          <a:xfrm>
            <a:off x="44271" y="1401236"/>
            <a:ext cx="4292821" cy="5359675"/>
          </a:xfrm>
          <a:prstGeom prst="rect">
            <a:avLst/>
          </a:prstGeom>
        </p:spPr>
      </p:pic>
      <p:pic>
        <p:nvPicPr>
          <p:cNvPr id="12" name="Picture 11"/>
          <p:cNvPicPr>
            <a:picLocks noChangeAspect="1"/>
          </p:cNvPicPr>
          <p:nvPr/>
        </p:nvPicPr>
        <p:blipFill>
          <a:blip r:embed="rId5"/>
          <a:stretch>
            <a:fillRect/>
          </a:stretch>
        </p:blipFill>
        <p:spPr>
          <a:xfrm>
            <a:off x="4458972" y="1407141"/>
            <a:ext cx="4145815" cy="5353769"/>
          </a:xfrm>
          <a:prstGeom prst="rect">
            <a:avLst/>
          </a:prstGeom>
        </p:spPr>
      </p:pic>
      <p:sp>
        <p:nvSpPr>
          <p:cNvPr id="13" name="TextBox 12"/>
          <p:cNvSpPr txBox="1"/>
          <p:nvPr/>
        </p:nvSpPr>
        <p:spPr>
          <a:xfrm>
            <a:off x="8338456" y="1618130"/>
            <a:ext cx="385354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484947"/>
                </a:solidFill>
                <a:effectLst/>
                <a:uLnTx/>
                <a:uFillTx/>
                <a:latin typeface="Calibri" panose="020F0502020204030204"/>
                <a:ea typeface="+mn-ea"/>
                <a:cs typeface="+mn-cs"/>
              </a:rPr>
              <a:t>New </a:t>
            </a:r>
            <a:r>
              <a:rPr kumimoji="0" lang="en-GB" sz="1800" b="0" i="0" u="none" strike="noStrike" kern="1200" cap="none" spc="0" normalizeH="0" baseline="0" noProof="0" smtClean="0">
                <a:ln>
                  <a:noFill/>
                </a:ln>
                <a:solidFill>
                  <a:srgbClr val="484947"/>
                </a:solidFill>
                <a:effectLst/>
                <a:uLnTx/>
                <a:uFillTx/>
                <a:latin typeface="Calibri" panose="020F0502020204030204"/>
                <a:ea typeface="+mn-ea"/>
                <a:cs typeface="+mn-cs"/>
              </a:rPr>
              <a:t>from this week </a:t>
            </a:r>
            <a:r>
              <a:rPr kumimoji="0" lang="en-GB" sz="1800" b="0" i="0" u="none" strike="noStrike" kern="1200" cap="none" spc="0" normalizeH="0" baseline="0" noProof="0" dirty="0" smtClean="0">
                <a:ln>
                  <a:noFill/>
                </a:ln>
                <a:solidFill>
                  <a:srgbClr val="484947"/>
                </a:solidFill>
                <a:effectLst/>
                <a:uLnTx/>
                <a:uFillTx/>
                <a:latin typeface="Calibri" panose="020F0502020204030204"/>
                <a:ea typeface="+mn-ea"/>
                <a:cs typeface="+mn-cs"/>
              </a:rPr>
              <a:t>we now have a Gatsby Benchmark section on HOP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84947"/>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484947"/>
                </a:solidFill>
                <a:effectLst/>
                <a:uLnTx/>
                <a:uFillTx/>
                <a:latin typeface="Calibri" panose="020F0502020204030204"/>
                <a:ea typeface="+mn-ea"/>
                <a:cs typeface="+mn-cs"/>
              </a:rPr>
              <a:t>Please send through good examples of GB resources to 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84947"/>
                </a:solidFill>
                <a:effectLst/>
                <a:uLnTx/>
                <a:uFillTx/>
                <a:latin typeface="Calibri" panose="020F0502020204030204"/>
                <a:ea typeface="+mn-ea"/>
                <a:cs typeface="+mn-cs"/>
              </a:rPr>
              <a:t>s</a:t>
            </a:r>
            <a:r>
              <a:rPr kumimoji="0" lang="en-GB" sz="1800" b="0" i="0" u="none" strike="noStrike" kern="1200" cap="none" spc="0" normalizeH="0" baseline="0" noProof="0" dirty="0" smtClean="0">
                <a:ln>
                  <a:noFill/>
                </a:ln>
                <a:solidFill>
                  <a:srgbClr val="484947"/>
                </a:solidFill>
                <a:effectLst/>
                <a:uLnTx/>
                <a:uFillTx/>
                <a:latin typeface="Calibri" panose="020F0502020204030204"/>
                <a:ea typeface="+mn-ea"/>
                <a:cs typeface="+mn-cs"/>
              </a:rPr>
              <a:t>teve.trotter@hertfordshirelep.co.uk</a:t>
            </a:r>
            <a:endParaRPr kumimoji="0" lang="en-GB" sz="1800" b="0" i="0" u="none" strike="noStrike" kern="1200" cap="none" spc="0" normalizeH="0" baseline="0" noProof="0" dirty="0">
              <a:ln>
                <a:noFill/>
              </a:ln>
              <a:solidFill>
                <a:srgbClr val="484947"/>
              </a:solidFill>
              <a:effectLst/>
              <a:uLnTx/>
              <a:uFillTx/>
              <a:latin typeface="Calibri" panose="020F0502020204030204"/>
              <a:ea typeface="+mn-ea"/>
              <a:cs typeface="+mn-cs"/>
            </a:endParaRPr>
          </a:p>
        </p:txBody>
      </p:sp>
      <p:sp>
        <p:nvSpPr>
          <p:cNvPr id="14" name="TextBox 13"/>
          <p:cNvSpPr txBox="1"/>
          <p:nvPr/>
        </p:nvSpPr>
        <p:spPr>
          <a:xfrm>
            <a:off x="8425543" y="3744686"/>
            <a:ext cx="3483428"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484947"/>
                </a:solidFill>
                <a:effectLst/>
                <a:uLnTx/>
                <a:uFillTx/>
                <a:latin typeface="Calibri" panose="020F0502020204030204"/>
                <a:ea typeface="+mn-ea"/>
                <a:cs typeface="+mn-cs"/>
              </a:rPr>
              <a:t>For any new Careers Leaders or EAs who have missed an induction we also have Careers Leader and EA Induction videos on HOP too, plus over Zoom next EA Induction is Wed 4</a:t>
            </a:r>
            <a:r>
              <a:rPr kumimoji="0" lang="en-GB" sz="1800" b="0" i="0" u="none" strike="noStrike" kern="1200" cap="none" spc="0" normalizeH="0" baseline="30000" noProof="0" dirty="0" smtClean="0">
                <a:ln>
                  <a:noFill/>
                </a:ln>
                <a:solidFill>
                  <a:srgbClr val="484947"/>
                </a:solidFill>
                <a:effectLst/>
                <a:uLnTx/>
                <a:uFillTx/>
                <a:latin typeface="Calibri" panose="020F0502020204030204"/>
                <a:ea typeface="+mn-ea"/>
                <a:cs typeface="+mn-cs"/>
              </a:rPr>
              <a:t>th</a:t>
            </a:r>
            <a:r>
              <a:rPr kumimoji="0" lang="en-GB" sz="1800" b="0" i="0" u="none" strike="noStrike" kern="1200" cap="none" spc="0" normalizeH="0" baseline="0" noProof="0" dirty="0" smtClean="0">
                <a:ln>
                  <a:noFill/>
                </a:ln>
                <a:solidFill>
                  <a:srgbClr val="484947"/>
                </a:solidFill>
                <a:effectLst/>
                <a:uLnTx/>
                <a:uFillTx/>
                <a:latin typeface="Calibri" panose="020F0502020204030204"/>
                <a:ea typeface="+mn-ea"/>
                <a:cs typeface="+mn-cs"/>
              </a:rPr>
              <a:t> May 9.30am ask your EC for an invite</a:t>
            </a:r>
            <a:endParaRPr kumimoji="0" lang="en-GB" sz="1800" b="0" i="0" u="none" strike="noStrike" kern="1200" cap="none" spc="0" normalizeH="0" baseline="0" noProof="0" dirty="0">
              <a:ln>
                <a:noFill/>
              </a:ln>
              <a:solidFill>
                <a:srgbClr val="484947"/>
              </a:solidFill>
              <a:effectLst/>
              <a:uLnTx/>
              <a:uFillTx/>
              <a:latin typeface="Calibri" panose="020F0502020204030204"/>
              <a:ea typeface="+mn-ea"/>
              <a:cs typeface="+mn-cs"/>
            </a:endParaRPr>
          </a:p>
        </p:txBody>
      </p:sp>
      <p:sp>
        <p:nvSpPr>
          <p:cNvPr id="15" name="TextBox 14"/>
          <p:cNvSpPr txBox="1"/>
          <p:nvPr/>
        </p:nvSpPr>
        <p:spPr>
          <a:xfrm>
            <a:off x="8425543" y="5837580"/>
            <a:ext cx="362333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84947"/>
                </a:solidFill>
                <a:effectLst/>
                <a:uLnTx/>
                <a:uFillTx/>
                <a:latin typeface="Calibri" panose="020F0502020204030204"/>
                <a:ea typeface="+mn-ea"/>
                <a:cs typeface="+mn-cs"/>
              </a:rPr>
              <a:t>https://www.hopinto.co.uk/explore-careers/new-gatsby-benchmark-resources/</a:t>
            </a:r>
          </a:p>
        </p:txBody>
      </p:sp>
    </p:spTree>
    <p:extLst>
      <p:ext uri="{BB962C8B-B14F-4D97-AF65-F5344CB8AC3E}">
        <p14:creationId xmlns:p14="http://schemas.microsoft.com/office/powerpoint/2010/main" val="63874804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41CB-921E-4E35-AA1A-53A1F932CF00}"/>
              </a:ext>
            </a:extLst>
          </p:cNvPr>
          <p:cNvSpPr>
            <a:spLocks noGrp="1"/>
          </p:cNvSpPr>
          <p:nvPr>
            <p:ph type="title"/>
          </p:nvPr>
        </p:nvSpPr>
        <p:spPr/>
        <p:txBody>
          <a:bodyPr/>
          <a:lstStyle/>
          <a:p>
            <a:r>
              <a:rPr lang="en-GB" dirty="0" smtClean="0"/>
              <a:t>Key dates &amp; events</a:t>
            </a:r>
            <a:endParaRPr lang="en-GB" dirty="0"/>
          </a:p>
        </p:txBody>
      </p:sp>
      <p:sp>
        <p:nvSpPr>
          <p:cNvPr id="5" name="Rectangle 1">
            <a:extLst>
              <a:ext uri="{FF2B5EF4-FFF2-40B4-BE49-F238E27FC236}">
                <a16:creationId xmlns:a16="http://schemas.microsoft.com/office/drawing/2014/main" id="{3B73BE7C-A197-4AF6-AD2A-0E509D856730}"/>
              </a:ext>
            </a:extLst>
          </p:cNvPr>
          <p:cNvSpPr>
            <a:spLocks noChangeArrowheads="1"/>
          </p:cNvSpPr>
          <p:nvPr/>
        </p:nvSpPr>
        <p:spPr bwMode="auto">
          <a:xfrm>
            <a:off x="169537" y="1369763"/>
            <a:ext cx="18236880" cy="496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84947"/>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E0CDC640-57BE-4159-9D7D-C2A17BA345D8}"/>
              </a:ext>
            </a:extLst>
          </p:cNvPr>
          <p:cNvSpPr>
            <a:spLocks noGrp="1"/>
          </p:cNvSpPr>
          <p:nvPr>
            <p:ph type="body" sz="quarter" idx="11"/>
          </p:nvPr>
        </p:nvSpPr>
        <p:spPr>
          <a:xfrm>
            <a:off x="169537" y="1618130"/>
            <a:ext cx="6925326" cy="4925889"/>
          </a:xfrm>
        </p:spPr>
        <p:txBody>
          <a:bodyPr>
            <a:normAutofit/>
          </a:bodyPr>
          <a:lstStyle/>
          <a:p>
            <a:endParaRPr lang="en-GB" dirty="0">
              <a:solidFill>
                <a:srgbClr val="0070C0"/>
              </a:solidFill>
              <a:latin typeface="Arial" panose="020B0604020202020204" pitchFamily="34" charset="0"/>
            </a:endParaRPr>
          </a:p>
          <a:p>
            <a:pPr marL="0" indent="0">
              <a:buNone/>
            </a:pPr>
            <a:endParaRPr lang="en-GB" dirty="0">
              <a:solidFill>
                <a:srgbClr val="0070C0"/>
              </a:solidFill>
            </a:endParaRPr>
          </a:p>
        </p:txBody>
      </p:sp>
      <p:pic>
        <p:nvPicPr>
          <p:cNvPr id="7" name="Picture 6" descr="A picture containing graphical user interface&#10;&#10;Description automatically generated">
            <a:extLst>
              <a:ext uri="{FF2B5EF4-FFF2-40B4-BE49-F238E27FC236}">
                <a16:creationId xmlns:a16="http://schemas.microsoft.com/office/drawing/2014/main" id="{C32359CD-DF17-4123-B7D6-D43EF5BA0B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6071" y="148065"/>
            <a:ext cx="2312811" cy="1010710"/>
          </a:xfrm>
          <a:prstGeom prst="rect">
            <a:avLst/>
          </a:prstGeom>
        </p:spPr>
      </p:pic>
      <p:sp>
        <p:nvSpPr>
          <p:cNvPr id="4" name="Rectangle 3">
            <a:extLst>
              <a:ext uri="{FF2B5EF4-FFF2-40B4-BE49-F238E27FC236}">
                <a16:creationId xmlns:a16="http://schemas.microsoft.com/office/drawing/2014/main" id="{5662A426-A018-4790-9B11-BBA8BF9688B9}"/>
              </a:ext>
            </a:extLst>
          </p:cNvPr>
          <p:cNvSpPr/>
          <p:nvPr/>
        </p:nvSpPr>
        <p:spPr>
          <a:xfrm>
            <a:off x="-535204" y="2329934"/>
            <a:ext cx="686406" cy="307777"/>
          </a:xfrm>
          <a:prstGeom prst="rect">
            <a:avLst/>
          </a:prstGeom>
        </p:spPr>
        <p:txBody>
          <a:bodyPr wrap="none">
            <a:spAutoFit/>
          </a:bodyPr>
          <a:lstStyle/>
          <a:p>
            <a:pPr marL="457200">
              <a:spcAft>
                <a:spcPts val="600"/>
              </a:spcAft>
            </a:pPr>
            <a:r>
              <a:rPr lang="en-GB" sz="1400" dirty="0">
                <a:solidFill>
                  <a:srgbClr val="0070C0"/>
                </a:solidFill>
                <a:latin typeface="Calibri" panose="020F0502020204030204" pitchFamily="34" charset="0"/>
                <a:ea typeface="Calibri" panose="020F0502020204030204" pitchFamily="34" charset="0"/>
                <a:cs typeface="Calibri" panose="020F0502020204030204" pitchFamily="34" charset="0"/>
              </a:rPr>
              <a:t> </a:t>
            </a:r>
            <a:endParaRPr lang="en-GB" sz="1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89683" y="1430400"/>
            <a:ext cx="6096000" cy="646331"/>
          </a:xfrm>
          <a:prstGeom prst="rect">
            <a:avLst/>
          </a:prstGeom>
        </p:spPr>
        <p:txBody>
          <a:bodyPr>
            <a:spAutoFit/>
          </a:bodyPr>
          <a:lstStyle/>
          <a:p>
            <a:endParaRPr lang="en-GB" b="1" dirty="0"/>
          </a:p>
          <a:p>
            <a:endParaRPr lang="en-GB" b="1" dirty="0"/>
          </a:p>
        </p:txBody>
      </p:sp>
      <p:pic>
        <p:nvPicPr>
          <p:cNvPr id="10" name="Picture 9" descr="image002">
            <a:extLst>
              <a:ext uri="{FF2B5EF4-FFF2-40B4-BE49-F238E27FC236}">
                <a16:creationId xmlns:a16="http://schemas.microsoft.com/office/drawing/2014/main" id="{0DA17730-B565-4ABC-9798-99790C31008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822549" y="2329934"/>
            <a:ext cx="3827043" cy="2798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97565" y="1866498"/>
            <a:ext cx="6697298" cy="4893647"/>
          </a:xfrm>
          <a:prstGeom prst="rect">
            <a:avLst/>
          </a:prstGeom>
          <a:noFill/>
        </p:spPr>
        <p:txBody>
          <a:bodyPr wrap="square" rtlCol="0">
            <a:spAutoFit/>
          </a:bodyPr>
          <a:lstStyle/>
          <a:p>
            <a:r>
              <a:rPr lang="en-GB" sz="2400" dirty="0" smtClean="0"/>
              <a:t>Wednesday 15</a:t>
            </a:r>
            <a:r>
              <a:rPr lang="en-GB" sz="2400" baseline="30000" dirty="0" smtClean="0"/>
              <a:t>th</a:t>
            </a:r>
            <a:r>
              <a:rPr lang="en-GB" sz="2400" dirty="0" smtClean="0"/>
              <a:t> June 2pm-3.30pm Gatsby Benchmark 5 &amp; 6 workshop over Zoom</a:t>
            </a:r>
          </a:p>
          <a:p>
            <a:endParaRPr lang="en-GB" sz="2400" dirty="0"/>
          </a:p>
          <a:p>
            <a:endParaRPr lang="en-GB" sz="2400" dirty="0" smtClean="0"/>
          </a:p>
          <a:p>
            <a:endParaRPr lang="en-GB" sz="2400" dirty="0"/>
          </a:p>
          <a:p>
            <a:endParaRPr lang="en-GB" sz="2400" dirty="0" smtClean="0"/>
          </a:p>
          <a:p>
            <a:endParaRPr lang="en-GB" sz="2400" dirty="0"/>
          </a:p>
          <a:p>
            <a:endParaRPr lang="en-GB" sz="2400" dirty="0" smtClean="0"/>
          </a:p>
          <a:p>
            <a:endParaRPr lang="en-GB" sz="2400" dirty="0"/>
          </a:p>
          <a:p>
            <a:r>
              <a:rPr lang="en-GB" sz="2400" dirty="0" smtClean="0"/>
              <a:t>Invites to come out over Easter</a:t>
            </a:r>
          </a:p>
          <a:p>
            <a:endParaRPr lang="en-GB" sz="2400" dirty="0"/>
          </a:p>
          <a:p>
            <a:endParaRPr lang="en-GB" sz="2400" dirty="0" smtClean="0"/>
          </a:p>
          <a:p>
            <a:r>
              <a:rPr lang="en-GB" sz="2400" dirty="0" smtClean="0"/>
              <a:t>Networking sessions in June tbc too</a:t>
            </a:r>
            <a:endParaRPr lang="en-GB" sz="2400" dirty="0"/>
          </a:p>
        </p:txBody>
      </p:sp>
      <p:pic>
        <p:nvPicPr>
          <p:cNvPr id="8" name="Picture 7"/>
          <p:cNvPicPr>
            <a:picLocks noChangeAspect="1"/>
          </p:cNvPicPr>
          <p:nvPr/>
        </p:nvPicPr>
        <p:blipFill>
          <a:blip r:embed="rId4"/>
          <a:stretch>
            <a:fillRect/>
          </a:stretch>
        </p:blipFill>
        <p:spPr>
          <a:xfrm>
            <a:off x="331272" y="2637711"/>
            <a:ext cx="5248776" cy="2239089"/>
          </a:xfrm>
          <a:prstGeom prst="rect">
            <a:avLst/>
          </a:prstGeom>
        </p:spPr>
      </p:pic>
      <p:pic>
        <p:nvPicPr>
          <p:cNvPr id="11" name="Picture 10"/>
          <p:cNvPicPr>
            <a:picLocks noChangeAspect="1"/>
          </p:cNvPicPr>
          <p:nvPr/>
        </p:nvPicPr>
        <p:blipFill>
          <a:blip r:embed="rId5"/>
          <a:stretch>
            <a:fillRect/>
          </a:stretch>
        </p:blipFill>
        <p:spPr>
          <a:xfrm>
            <a:off x="8789871" y="5352188"/>
            <a:ext cx="1892397" cy="1295467"/>
          </a:xfrm>
          <a:prstGeom prst="rect">
            <a:avLst/>
          </a:prstGeom>
        </p:spPr>
      </p:pic>
    </p:spTree>
    <p:extLst>
      <p:ext uri="{BB962C8B-B14F-4D97-AF65-F5344CB8AC3E}">
        <p14:creationId xmlns:p14="http://schemas.microsoft.com/office/powerpoint/2010/main" val="4020427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graphical user interface&#10;&#10;Description automatically generated">
            <a:extLst>
              <a:ext uri="{FF2B5EF4-FFF2-40B4-BE49-F238E27FC236}">
                <a16:creationId xmlns:a16="http://schemas.microsoft.com/office/drawing/2014/main" id="{354A39D4-4E55-4CCA-869C-4B23777E61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01683" y="5713054"/>
            <a:ext cx="2550662" cy="1114652"/>
          </a:xfrm>
          <a:prstGeom prst="rect">
            <a:avLst/>
          </a:prstGeom>
        </p:spPr>
      </p:pic>
      <p:sp>
        <p:nvSpPr>
          <p:cNvPr id="9" name="TextBox 8">
            <a:extLst>
              <a:ext uri="{FF2B5EF4-FFF2-40B4-BE49-F238E27FC236}">
                <a16:creationId xmlns:a16="http://schemas.microsoft.com/office/drawing/2014/main" id="{47D02A96-E7F2-41DB-93E8-77E915A5C10E}"/>
              </a:ext>
            </a:extLst>
          </p:cNvPr>
          <p:cNvSpPr txBox="1"/>
          <p:nvPr/>
        </p:nvSpPr>
        <p:spPr>
          <a:xfrm>
            <a:off x="179512" y="443345"/>
            <a:ext cx="8553450" cy="523220"/>
          </a:xfrm>
          <a:prstGeom prst="rect">
            <a:avLst/>
          </a:prstGeom>
          <a:noFill/>
        </p:spPr>
        <p:txBody>
          <a:bodyPr wrap="square" rtlCol="0">
            <a:spAutoFit/>
          </a:bodyPr>
          <a:lstStyle/>
          <a:p>
            <a:r>
              <a:rPr lang="en-GB" sz="2800" b="1" dirty="0"/>
              <a:t>Gatsby </a:t>
            </a:r>
            <a:r>
              <a:rPr lang="en-GB" sz="2800" b="1" dirty="0" smtClean="0"/>
              <a:t>Benchmarks</a:t>
            </a:r>
            <a:endParaRPr lang="en-GB" sz="2800" b="1" dirty="0"/>
          </a:p>
        </p:txBody>
      </p:sp>
      <p:pic>
        <p:nvPicPr>
          <p:cNvPr id="10" name="Picture 9"/>
          <p:cNvPicPr>
            <a:picLocks noChangeAspect="1"/>
          </p:cNvPicPr>
          <p:nvPr/>
        </p:nvPicPr>
        <p:blipFill>
          <a:blip r:embed="rId3"/>
          <a:stretch>
            <a:fillRect/>
          </a:stretch>
        </p:blipFill>
        <p:spPr>
          <a:xfrm>
            <a:off x="335765" y="1358778"/>
            <a:ext cx="9055565" cy="4750044"/>
          </a:xfrm>
          <a:prstGeom prst="rect">
            <a:avLst/>
          </a:prstGeom>
        </p:spPr>
      </p:pic>
      <p:pic>
        <p:nvPicPr>
          <p:cNvPr id="5" name="Picture 4"/>
          <p:cNvPicPr>
            <a:picLocks noChangeAspect="1"/>
          </p:cNvPicPr>
          <p:nvPr/>
        </p:nvPicPr>
        <p:blipFill>
          <a:blip r:embed="rId4"/>
          <a:stretch>
            <a:fillRect/>
          </a:stretch>
        </p:blipFill>
        <p:spPr>
          <a:xfrm>
            <a:off x="9391330" y="2123127"/>
            <a:ext cx="2550332" cy="1155352"/>
          </a:xfrm>
          <a:prstGeom prst="rect">
            <a:avLst/>
          </a:prstGeom>
        </p:spPr>
      </p:pic>
      <p:sp>
        <p:nvSpPr>
          <p:cNvPr id="6" name="TextBox 5"/>
          <p:cNvSpPr txBox="1"/>
          <p:nvPr/>
        </p:nvSpPr>
        <p:spPr>
          <a:xfrm>
            <a:off x="9391330" y="3452780"/>
            <a:ext cx="1894935" cy="646331"/>
          </a:xfrm>
          <a:prstGeom prst="rect">
            <a:avLst/>
          </a:prstGeom>
          <a:noFill/>
        </p:spPr>
        <p:txBody>
          <a:bodyPr wrap="square" rtlCol="0">
            <a:spAutoFit/>
          </a:bodyPr>
          <a:lstStyle/>
          <a:p>
            <a:r>
              <a:rPr lang="en-GB" dirty="0" smtClean="0"/>
              <a:t>In Herts we are averaging 5.10/8</a:t>
            </a:r>
            <a:endParaRPr lang="en-GB" dirty="0"/>
          </a:p>
        </p:txBody>
      </p:sp>
    </p:spTree>
    <p:extLst>
      <p:ext uri="{BB962C8B-B14F-4D97-AF65-F5344CB8AC3E}">
        <p14:creationId xmlns:p14="http://schemas.microsoft.com/office/powerpoint/2010/main" val="31161830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nvPr>
        </p:nvGraphicFramePr>
        <p:xfrm>
          <a:off x="914833" y="559088"/>
          <a:ext cx="10843058" cy="598949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359429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HUB COMPASS DATA BY CLUSTER – JAN 2022 </a:t>
            </a:r>
            <a:endParaRPr lang="en-GB" b="1" dirty="0"/>
          </a:p>
        </p:txBody>
      </p:sp>
      <p:graphicFrame>
        <p:nvGraphicFramePr>
          <p:cNvPr id="4" name="Table 3"/>
          <p:cNvGraphicFramePr>
            <a:graphicFrameLocks noGrp="1"/>
          </p:cNvGraphicFramePr>
          <p:nvPr>
            <p:extLst/>
          </p:nvPr>
        </p:nvGraphicFramePr>
        <p:xfrm>
          <a:off x="716396" y="1690688"/>
          <a:ext cx="10759208" cy="4721709"/>
        </p:xfrm>
        <a:graphic>
          <a:graphicData uri="http://schemas.openxmlformats.org/drawingml/2006/table">
            <a:tbl>
              <a:tblPr firstRow="1" firstCol="1" bandRow="1">
                <a:effectLst>
                  <a:outerShdw blurRad="50800" dist="38100" dir="2700000" algn="tl" rotWithShape="0">
                    <a:prstClr val="black">
                      <a:alpha val="40000"/>
                    </a:prstClr>
                  </a:outerShdw>
                </a:effectLst>
                <a:tableStyleId>{5C22544A-7EE6-4342-B048-85BDC9FD1C3A}</a:tableStyleId>
              </a:tblPr>
              <a:tblGrid>
                <a:gridCol w="2650820">
                  <a:extLst>
                    <a:ext uri="{9D8B030D-6E8A-4147-A177-3AD203B41FA5}">
                      <a16:colId xmlns:a16="http://schemas.microsoft.com/office/drawing/2014/main" val="2806423467"/>
                    </a:ext>
                  </a:extLst>
                </a:gridCol>
                <a:gridCol w="1351398">
                  <a:extLst>
                    <a:ext uri="{9D8B030D-6E8A-4147-A177-3AD203B41FA5}">
                      <a16:colId xmlns:a16="http://schemas.microsoft.com/office/drawing/2014/main" val="1921522488"/>
                    </a:ext>
                  </a:extLst>
                </a:gridCol>
                <a:gridCol w="1351398">
                  <a:extLst>
                    <a:ext uri="{9D8B030D-6E8A-4147-A177-3AD203B41FA5}">
                      <a16:colId xmlns:a16="http://schemas.microsoft.com/office/drawing/2014/main" val="216553399"/>
                    </a:ext>
                  </a:extLst>
                </a:gridCol>
                <a:gridCol w="1351398">
                  <a:extLst>
                    <a:ext uri="{9D8B030D-6E8A-4147-A177-3AD203B41FA5}">
                      <a16:colId xmlns:a16="http://schemas.microsoft.com/office/drawing/2014/main" val="1032380696"/>
                    </a:ext>
                  </a:extLst>
                </a:gridCol>
                <a:gridCol w="1351398">
                  <a:extLst>
                    <a:ext uri="{9D8B030D-6E8A-4147-A177-3AD203B41FA5}">
                      <a16:colId xmlns:a16="http://schemas.microsoft.com/office/drawing/2014/main" val="1989495101"/>
                    </a:ext>
                  </a:extLst>
                </a:gridCol>
                <a:gridCol w="1351398">
                  <a:extLst>
                    <a:ext uri="{9D8B030D-6E8A-4147-A177-3AD203B41FA5}">
                      <a16:colId xmlns:a16="http://schemas.microsoft.com/office/drawing/2014/main" val="2159170835"/>
                    </a:ext>
                  </a:extLst>
                </a:gridCol>
                <a:gridCol w="1351398">
                  <a:extLst>
                    <a:ext uri="{9D8B030D-6E8A-4147-A177-3AD203B41FA5}">
                      <a16:colId xmlns:a16="http://schemas.microsoft.com/office/drawing/2014/main" val="170768671"/>
                    </a:ext>
                  </a:extLst>
                </a:gridCol>
              </a:tblGrid>
              <a:tr h="395343">
                <a:tc>
                  <a:txBody>
                    <a:bodyPr/>
                    <a:lstStyle/>
                    <a:p>
                      <a:pPr>
                        <a:spcAft>
                          <a:spcPts val="0"/>
                        </a:spcAft>
                      </a:pPr>
                      <a:r>
                        <a:rPr lang="en-GB" sz="1200" dirty="0">
                          <a:solidFill>
                            <a:srgbClr val="002060"/>
                          </a:solidFill>
                          <a:effectLst/>
                        </a:rPr>
                        <a:t> </a:t>
                      </a:r>
                      <a:endParaRPr lang="en-GB" sz="1100" dirty="0">
                        <a:solidFill>
                          <a:srgbClr val="002060"/>
                        </a:solidFill>
                        <a:effectLst/>
                        <a:latin typeface="Calibri" panose="020F0502020204030204" pitchFamily="34" charset="0"/>
                        <a:ea typeface="Calibri" panose="020F0502020204030204" pitchFamily="34" charset="0"/>
                      </a:endParaRPr>
                    </a:p>
                  </a:txBody>
                  <a:tcPr marL="68580" marR="68580" marT="0" marB="0" anchor="b">
                    <a:solidFill>
                      <a:schemeClr val="bg2"/>
                    </a:solidFill>
                  </a:tcPr>
                </a:tc>
                <a:tc>
                  <a:txBody>
                    <a:bodyPr/>
                    <a:lstStyle/>
                    <a:p>
                      <a:pPr algn="ctr">
                        <a:spcAft>
                          <a:spcPts val="0"/>
                        </a:spcAft>
                      </a:pPr>
                      <a:r>
                        <a:rPr lang="en-GB" sz="1800" dirty="0">
                          <a:effectLst/>
                        </a:rPr>
                        <a:t>HERTS</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accent1">
                        <a:lumMod val="40000"/>
                        <a:lumOff val="60000"/>
                      </a:schemeClr>
                    </a:solidFill>
                  </a:tcPr>
                </a:tc>
                <a:tc>
                  <a:txBody>
                    <a:bodyPr/>
                    <a:lstStyle/>
                    <a:p>
                      <a:pPr algn="ctr">
                        <a:spcAft>
                          <a:spcPts val="0"/>
                        </a:spcAft>
                      </a:pPr>
                      <a:r>
                        <a:rPr lang="en-GB" sz="1800" dirty="0">
                          <a:effectLst/>
                        </a:rPr>
                        <a:t>ENG </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accent2">
                        <a:lumMod val="40000"/>
                        <a:lumOff val="60000"/>
                      </a:schemeClr>
                    </a:solidFill>
                  </a:tcPr>
                </a:tc>
                <a:tc>
                  <a:txBody>
                    <a:bodyPr/>
                    <a:lstStyle/>
                    <a:p>
                      <a:pPr algn="ctr">
                        <a:spcAft>
                          <a:spcPts val="0"/>
                        </a:spcAft>
                      </a:pPr>
                      <a:r>
                        <a:rPr lang="en-GB" sz="1800" dirty="0">
                          <a:effectLst/>
                        </a:rPr>
                        <a:t>CLUSTER 1</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bg1">
                        <a:lumMod val="75000"/>
                      </a:schemeClr>
                    </a:solidFill>
                  </a:tcPr>
                </a:tc>
                <a:tc>
                  <a:txBody>
                    <a:bodyPr/>
                    <a:lstStyle/>
                    <a:p>
                      <a:pPr algn="ctr">
                        <a:spcAft>
                          <a:spcPts val="0"/>
                        </a:spcAft>
                      </a:pPr>
                      <a:r>
                        <a:rPr lang="en-GB" sz="1800" dirty="0">
                          <a:effectLst/>
                        </a:rPr>
                        <a:t>CLUSTER 2</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accent4">
                        <a:lumMod val="40000"/>
                        <a:lumOff val="60000"/>
                      </a:schemeClr>
                    </a:solidFill>
                  </a:tcPr>
                </a:tc>
                <a:tc>
                  <a:txBody>
                    <a:bodyPr/>
                    <a:lstStyle/>
                    <a:p>
                      <a:pPr algn="ctr">
                        <a:spcAft>
                          <a:spcPts val="0"/>
                        </a:spcAft>
                      </a:pPr>
                      <a:r>
                        <a:rPr lang="en-GB" sz="1800" dirty="0">
                          <a:effectLst/>
                        </a:rPr>
                        <a:t>CLUSTER 3</a:t>
                      </a:r>
                      <a:endParaRPr lang="en-GB" sz="1600" dirty="0">
                        <a:effectLst/>
                        <a:latin typeface="Calibri" panose="020F0502020204030204" pitchFamily="34" charset="0"/>
                        <a:ea typeface="Calibri" panose="020F0502020204030204" pitchFamily="34" charset="0"/>
                      </a:endParaRPr>
                    </a:p>
                  </a:txBody>
                  <a:tcPr marL="68580" marR="68580" marT="0" marB="0" anchor="b">
                    <a:solidFill>
                      <a:srgbClr val="0070C0"/>
                    </a:solidFill>
                  </a:tcPr>
                </a:tc>
                <a:tc>
                  <a:txBody>
                    <a:bodyPr/>
                    <a:lstStyle/>
                    <a:p>
                      <a:pPr algn="ctr">
                        <a:spcAft>
                          <a:spcPts val="0"/>
                        </a:spcAft>
                      </a:pPr>
                      <a:r>
                        <a:rPr lang="en-GB" sz="1800" dirty="0">
                          <a:effectLst/>
                        </a:rPr>
                        <a:t>CLUSTER 4</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accent6">
                        <a:lumMod val="60000"/>
                        <a:lumOff val="40000"/>
                      </a:schemeClr>
                    </a:solidFill>
                  </a:tcPr>
                </a:tc>
                <a:extLst>
                  <a:ext uri="{0D108BD9-81ED-4DB2-BD59-A6C34878D82A}">
                    <a16:rowId xmlns:a16="http://schemas.microsoft.com/office/drawing/2014/main" val="595322301"/>
                  </a:ext>
                </a:extLst>
              </a:tr>
              <a:tr h="212771">
                <a:tc>
                  <a:txBody>
                    <a:bodyPr/>
                    <a:lstStyle/>
                    <a:p>
                      <a:pPr>
                        <a:spcAft>
                          <a:spcPts val="0"/>
                        </a:spcAft>
                      </a:pPr>
                      <a:r>
                        <a:rPr lang="en-GB" sz="1800" dirty="0">
                          <a:solidFill>
                            <a:srgbClr val="002060"/>
                          </a:solidFill>
                          <a:effectLst/>
                        </a:rPr>
                        <a:t>Overall </a:t>
                      </a:r>
                      <a:endParaRPr lang="en-GB" sz="1600" dirty="0">
                        <a:solidFill>
                          <a:srgbClr val="002060"/>
                        </a:solidFill>
                        <a:effectLst/>
                        <a:latin typeface="Calibri" panose="020F0502020204030204" pitchFamily="34" charset="0"/>
                        <a:ea typeface="Calibri" panose="020F0502020204030204" pitchFamily="34" charset="0"/>
                      </a:endParaRPr>
                    </a:p>
                  </a:txBody>
                  <a:tcPr marL="68580" marR="68580" marT="0" marB="0" anchor="b">
                    <a:solidFill>
                      <a:schemeClr val="bg2"/>
                    </a:solidFill>
                  </a:tcPr>
                </a:tc>
                <a:tc>
                  <a:txBody>
                    <a:bodyPr/>
                    <a:lstStyle/>
                    <a:p>
                      <a:pPr algn="ctr">
                        <a:spcAft>
                          <a:spcPts val="0"/>
                        </a:spcAft>
                      </a:pPr>
                      <a:r>
                        <a:rPr lang="en-GB" sz="1800" dirty="0">
                          <a:effectLst/>
                        </a:rPr>
                        <a:t>5</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accent1">
                        <a:lumMod val="40000"/>
                        <a:lumOff val="60000"/>
                      </a:schemeClr>
                    </a:solidFill>
                  </a:tcPr>
                </a:tc>
                <a:tc>
                  <a:txBody>
                    <a:bodyPr/>
                    <a:lstStyle/>
                    <a:p>
                      <a:pPr algn="ctr">
                        <a:spcAft>
                          <a:spcPts val="0"/>
                        </a:spcAft>
                      </a:pPr>
                      <a:r>
                        <a:rPr lang="en-GB" sz="1800" dirty="0">
                          <a:effectLst/>
                        </a:rPr>
                        <a:t>4.41</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accent2">
                        <a:lumMod val="40000"/>
                        <a:lumOff val="60000"/>
                      </a:schemeClr>
                    </a:solidFill>
                  </a:tcPr>
                </a:tc>
                <a:tc>
                  <a:txBody>
                    <a:bodyPr/>
                    <a:lstStyle/>
                    <a:p>
                      <a:pPr algn="ctr">
                        <a:spcAft>
                          <a:spcPts val="0"/>
                        </a:spcAft>
                      </a:pPr>
                      <a:r>
                        <a:rPr lang="en-GB" sz="1800" dirty="0">
                          <a:effectLst/>
                        </a:rPr>
                        <a:t>5.03</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bg1">
                        <a:lumMod val="75000"/>
                      </a:schemeClr>
                    </a:solidFill>
                  </a:tcPr>
                </a:tc>
                <a:tc>
                  <a:txBody>
                    <a:bodyPr/>
                    <a:lstStyle/>
                    <a:p>
                      <a:pPr algn="ctr">
                        <a:spcAft>
                          <a:spcPts val="0"/>
                        </a:spcAft>
                      </a:pPr>
                      <a:r>
                        <a:rPr lang="en-GB" sz="1800" dirty="0">
                          <a:effectLst/>
                        </a:rPr>
                        <a:t>4.12</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accent4">
                        <a:lumMod val="40000"/>
                        <a:lumOff val="60000"/>
                      </a:schemeClr>
                    </a:solidFill>
                  </a:tcPr>
                </a:tc>
                <a:tc>
                  <a:txBody>
                    <a:bodyPr/>
                    <a:lstStyle/>
                    <a:p>
                      <a:pPr algn="ctr">
                        <a:spcAft>
                          <a:spcPts val="0"/>
                        </a:spcAft>
                      </a:pPr>
                      <a:r>
                        <a:rPr lang="en-GB" sz="1800" dirty="0">
                          <a:effectLst/>
                        </a:rPr>
                        <a:t>5.18</a:t>
                      </a:r>
                      <a:endParaRPr lang="en-GB" sz="1600" dirty="0">
                        <a:effectLst/>
                        <a:latin typeface="Calibri" panose="020F0502020204030204" pitchFamily="34" charset="0"/>
                        <a:ea typeface="Calibri" panose="020F0502020204030204" pitchFamily="34" charset="0"/>
                      </a:endParaRPr>
                    </a:p>
                  </a:txBody>
                  <a:tcPr marL="68580" marR="68580" marT="0" marB="0" anchor="b">
                    <a:solidFill>
                      <a:srgbClr val="0070C0"/>
                    </a:solidFill>
                  </a:tcPr>
                </a:tc>
                <a:tc>
                  <a:txBody>
                    <a:bodyPr/>
                    <a:lstStyle/>
                    <a:p>
                      <a:pPr algn="ctr">
                        <a:spcAft>
                          <a:spcPts val="0"/>
                        </a:spcAft>
                      </a:pPr>
                      <a:r>
                        <a:rPr lang="en-GB" sz="1800" dirty="0">
                          <a:effectLst/>
                        </a:rPr>
                        <a:t>5.54</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accent6">
                        <a:lumMod val="60000"/>
                        <a:lumOff val="40000"/>
                      </a:schemeClr>
                    </a:solidFill>
                  </a:tcPr>
                </a:tc>
                <a:extLst>
                  <a:ext uri="{0D108BD9-81ED-4DB2-BD59-A6C34878D82A}">
                    <a16:rowId xmlns:a16="http://schemas.microsoft.com/office/drawing/2014/main" val="1633088065"/>
                  </a:ext>
                </a:extLst>
              </a:tr>
              <a:tr h="212771">
                <a:tc>
                  <a:txBody>
                    <a:bodyPr/>
                    <a:lstStyle/>
                    <a:p>
                      <a:pPr>
                        <a:spcAft>
                          <a:spcPts val="0"/>
                        </a:spcAft>
                      </a:pPr>
                      <a:r>
                        <a:rPr lang="en-GB" sz="1800" dirty="0">
                          <a:solidFill>
                            <a:srgbClr val="002060"/>
                          </a:solidFill>
                          <a:effectLst/>
                        </a:rPr>
                        <a:t>Schools included</a:t>
                      </a:r>
                      <a:endParaRPr lang="en-GB" sz="1600" dirty="0">
                        <a:solidFill>
                          <a:srgbClr val="002060"/>
                        </a:solidFill>
                        <a:effectLst/>
                        <a:latin typeface="Calibri" panose="020F0502020204030204" pitchFamily="34" charset="0"/>
                        <a:ea typeface="Calibri" panose="020F0502020204030204" pitchFamily="34" charset="0"/>
                      </a:endParaRPr>
                    </a:p>
                  </a:txBody>
                  <a:tcPr marL="68580" marR="68580" marT="0" marB="0" anchor="b">
                    <a:solidFill>
                      <a:schemeClr val="bg2"/>
                    </a:solidFill>
                  </a:tcPr>
                </a:tc>
                <a:tc>
                  <a:txBody>
                    <a:bodyPr/>
                    <a:lstStyle/>
                    <a:p>
                      <a:pPr algn="ctr">
                        <a:spcAft>
                          <a:spcPts val="0"/>
                        </a:spcAft>
                      </a:pPr>
                      <a:r>
                        <a:rPr lang="en-GB" sz="1800" dirty="0">
                          <a:effectLst/>
                        </a:rPr>
                        <a:t>110</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accent1">
                        <a:lumMod val="40000"/>
                        <a:lumOff val="60000"/>
                      </a:schemeClr>
                    </a:solidFill>
                  </a:tcPr>
                </a:tc>
                <a:tc>
                  <a:txBody>
                    <a:bodyPr/>
                    <a:lstStyle/>
                    <a:p>
                      <a:pPr algn="ctr">
                        <a:spcAft>
                          <a:spcPts val="0"/>
                        </a:spcAft>
                      </a:pPr>
                      <a:r>
                        <a:rPr lang="en-GB" sz="1800" dirty="0">
                          <a:effectLst/>
                        </a:rPr>
                        <a:t> </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tx1"/>
                    </a:solidFill>
                  </a:tcPr>
                </a:tc>
                <a:tc>
                  <a:txBody>
                    <a:bodyPr/>
                    <a:lstStyle/>
                    <a:p>
                      <a:pPr algn="ctr">
                        <a:spcAft>
                          <a:spcPts val="0"/>
                        </a:spcAft>
                      </a:pPr>
                      <a:r>
                        <a:rPr lang="en-GB" sz="1800" dirty="0">
                          <a:effectLst/>
                        </a:rPr>
                        <a:t>29</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bg1">
                        <a:lumMod val="75000"/>
                      </a:schemeClr>
                    </a:solidFill>
                  </a:tcPr>
                </a:tc>
                <a:tc>
                  <a:txBody>
                    <a:bodyPr/>
                    <a:lstStyle/>
                    <a:p>
                      <a:pPr algn="ctr">
                        <a:spcAft>
                          <a:spcPts val="0"/>
                        </a:spcAft>
                      </a:pPr>
                      <a:r>
                        <a:rPr lang="en-GB" sz="1800" dirty="0">
                          <a:effectLst/>
                        </a:rPr>
                        <a:t>24</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accent4">
                        <a:lumMod val="40000"/>
                        <a:lumOff val="60000"/>
                      </a:schemeClr>
                    </a:solidFill>
                  </a:tcPr>
                </a:tc>
                <a:tc>
                  <a:txBody>
                    <a:bodyPr/>
                    <a:lstStyle/>
                    <a:p>
                      <a:pPr algn="ctr">
                        <a:spcAft>
                          <a:spcPts val="0"/>
                        </a:spcAft>
                      </a:pPr>
                      <a:r>
                        <a:rPr lang="en-GB" sz="1800" dirty="0">
                          <a:effectLst/>
                        </a:rPr>
                        <a:t>33</a:t>
                      </a:r>
                      <a:endParaRPr lang="en-GB" sz="1600" dirty="0">
                        <a:effectLst/>
                        <a:latin typeface="Calibri" panose="020F0502020204030204" pitchFamily="34" charset="0"/>
                        <a:ea typeface="Calibri" panose="020F0502020204030204" pitchFamily="34" charset="0"/>
                      </a:endParaRPr>
                    </a:p>
                  </a:txBody>
                  <a:tcPr marL="68580" marR="68580" marT="0" marB="0" anchor="b">
                    <a:solidFill>
                      <a:srgbClr val="0070C0"/>
                    </a:solidFill>
                  </a:tcPr>
                </a:tc>
                <a:tc>
                  <a:txBody>
                    <a:bodyPr/>
                    <a:lstStyle/>
                    <a:p>
                      <a:pPr algn="ctr">
                        <a:spcAft>
                          <a:spcPts val="0"/>
                        </a:spcAft>
                      </a:pPr>
                      <a:r>
                        <a:rPr lang="en-GB" sz="1800" dirty="0">
                          <a:effectLst/>
                        </a:rPr>
                        <a:t>24</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accent6">
                        <a:lumMod val="60000"/>
                        <a:lumOff val="40000"/>
                      </a:schemeClr>
                    </a:solidFill>
                  </a:tcPr>
                </a:tc>
                <a:extLst>
                  <a:ext uri="{0D108BD9-81ED-4DB2-BD59-A6C34878D82A}">
                    <a16:rowId xmlns:a16="http://schemas.microsoft.com/office/drawing/2014/main" val="3757494846"/>
                  </a:ext>
                </a:extLst>
              </a:tr>
              <a:tr h="395343">
                <a:tc>
                  <a:txBody>
                    <a:bodyPr/>
                    <a:lstStyle/>
                    <a:p>
                      <a:pPr>
                        <a:spcAft>
                          <a:spcPts val="0"/>
                        </a:spcAft>
                      </a:pPr>
                      <a:r>
                        <a:rPr lang="en-GB" sz="1800" dirty="0">
                          <a:solidFill>
                            <a:srgbClr val="002060"/>
                          </a:solidFill>
                          <a:effectLst/>
                        </a:rPr>
                        <a:t>Meeting 3 or more</a:t>
                      </a:r>
                      <a:endParaRPr lang="en-GB" sz="1600" dirty="0">
                        <a:solidFill>
                          <a:srgbClr val="002060"/>
                        </a:solidFill>
                        <a:effectLst/>
                        <a:latin typeface="Calibri" panose="020F0502020204030204" pitchFamily="34" charset="0"/>
                        <a:ea typeface="Calibri" panose="020F0502020204030204" pitchFamily="34" charset="0"/>
                      </a:endParaRPr>
                    </a:p>
                  </a:txBody>
                  <a:tcPr marL="68580" marR="68580" marT="0" marB="0" anchor="b">
                    <a:solidFill>
                      <a:schemeClr val="bg2"/>
                    </a:solidFill>
                  </a:tcPr>
                </a:tc>
                <a:tc>
                  <a:txBody>
                    <a:bodyPr/>
                    <a:lstStyle/>
                    <a:p>
                      <a:pPr algn="ctr">
                        <a:spcAft>
                          <a:spcPts val="0"/>
                        </a:spcAft>
                      </a:pPr>
                      <a:r>
                        <a:rPr lang="en-GB" sz="1800" dirty="0">
                          <a:effectLst/>
                        </a:rPr>
                        <a:t>83</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accent1">
                        <a:lumMod val="40000"/>
                        <a:lumOff val="60000"/>
                      </a:schemeClr>
                    </a:solidFill>
                  </a:tcPr>
                </a:tc>
                <a:tc>
                  <a:txBody>
                    <a:bodyPr/>
                    <a:lstStyle/>
                    <a:p>
                      <a:pPr algn="ctr">
                        <a:spcAft>
                          <a:spcPts val="0"/>
                        </a:spcAft>
                      </a:pPr>
                      <a:r>
                        <a:rPr lang="en-GB" sz="1800" dirty="0">
                          <a:effectLst/>
                        </a:rPr>
                        <a:t> </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tx1"/>
                    </a:solidFill>
                  </a:tcPr>
                </a:tc>
                <a:tc>
                  <a:txBody>
                    <a:bodyPr/>
                    <a:lstStyle/>
                    <a:p>
                      <a:pPr algn="ctr">
                        <a:spcAft>
                          <a:spcPts val="0"/>
                        </a:spcAft>
                      </a:pPr>
                      <a:r>
                        <a:rPr lang="en-GB" sz="1800" dirty="0">
                          <a:effectLst/>
                        </a:rPr>
                        <a:t>24</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bg1">
                        <a:lumMod val="75000"/>
                      </a:schemeClr>
                    </a:solidFill>
                  </a:tcPr>
                </a:tc>
                <a:tc>
                  <a:txBody>
                    <a:bodyPr/>
                    <a:lstStyle/>
                    <a:p>
                      <a:pPr algn="ctr">
                        <a:spcAft>
                          <a:spcPts val="0"/>
                        </a:spcAft>
                      </a:pPr>
                      <a:r>
                        <a:rPr lang="en-GB" sz="1800" dirty="0">
                          <a:effectLst/>
                        </a:rPr>
                        <a:t>18</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accent4">
                        <a:lumMod val="40000"/>
                        <a:lumOff val="60000"/>
                      </a:schemeClr>
                    </a:solidFill>
                  </a:tcPr>
                </a:tc>
                <a:tc>
                  <a:txBody>
                    <a:bodyPr/>
                    <a:lstStyle/>
                    <a:p>
                      <a:pPr algn="ctr">
                        <a:spcAft>
                          <a:spcPts val="0"/>
                        </a:spcAft>
                      </a:pPr>
                      <a:r>
                        <a:rPr lang="en-GB" sz="1800" dirty="0">
                          <a:effectLst/>
                        </a:rPr>
                        <a:t>30</a:t>
                      </a:r>
                      <a:endParaRPr lang="en-GB" sz="1600" dirty="0">
                        <a:effectLst/>
                        <a:latin typeface="Calibri" panose="020F0502020204030204" pitchFamily="34" charset="0"/>
                        <a:ea typeface="Calibri" panose="020F0502020204030204" pitchFamily="34" charset="0"/>
                      </a:endParaRPr>
                    </a:p>
                  </a:txBody>
                  <a:tcPr marL="68580" marR="68580" marT="0" marB="0" anchor="b">
                    <a:solidFill>
                      <a:srgbClr val="0070C0"/>
                    </a:solidFill>
                  </a:tcPr>
                </a:tc>
                <a:tc>
                  <a:txBody>
                    <a:bodyPr/>
                    <a:lstStyle/>
                    <a:p>
                      <a:pPr algn="ctr">
                        <a:spcAft>
                          <a:spcPts val="0"/>
                        </a:spcAft>
                      </a:pPr>
                      <a:r>
                        <a:rPr lang="en-GB" sz="1800" dirty="0">
                          <a:effectLst/>
                        </a:rPr>
                        <a:t>21</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accent6">
                        <a:lumMod val="60000"/>
                        <a:lumOff val="40000"/>
                      </a:schemeClr>
                    </a:solidFill>
                  </a:tcPr>
                </a:tc>
                <a:extLst>
                  <a:ext uri="{0D108BD9-81ED-4DB2-BD59-A6C34878D82A}">
                    <a16:rowId xmlns:a16="http://schemas.microsoft.com/office/drawing/2014/main" val="1758988781"/>
                  </a:ext>
                </a:extLst>
              </a:tr>
              <a:tr h="395343">
                <a:tc>
                  <a:txBody>
                    <a:bodyPr/>
                    <a:lstStyle/>
                    <a:p>
                      <a:pPr>
                        <a:spcAft>
                          <a:spcPts val="0"/>
                        </a:spcAft>
                      </a:pPr>
                      <a:r>
                        <a:rPr lang="en-GB" sz="1800" dirty="0">
                          <a:solidFill>
                            <a:srgbClr val="002060"/>
                          </a:solidFill>
                          <a:effectLst/>
                        </a:rPr>
                        <a:t>BM1 FULL ACHIEVE</a:t>
                      </a:r>
                      <a:endParaRPr lang="en-GB" sz="1600" dirty="0">
                        <a:solidFill>
                          <a:srgbClr val="002060"/>
                        </a:solidFill>
                        <a:effectLst/>
                        <a:latin typeface="Calibri" panose="020F0502020204030204" pitchFamily="34" charset="0"/>
                        <a:ea typeface="Calibri" panose="020F0502020204030204" pitchFamily="34" charset="0"/>
                      </a:endParaRPr>
                    </a:p>
                  </a:txBody>
                  <a:tcPr marL="68580" marR="68580" marT="0" marB="0" anchor="b">
                    <a:solidFill>
                      <a:schemeClr val="bg2"/>
                    </a:solidFill>
                  </a:tcPr>
                </a:tc>
                <a:tc>
                  <a:txBody>
                    <a:bodyPr/>
                    <a:lstStyle/>
                    <a:p>
                      <a:pPr algn="ctr">
                        <a:spcAft>
                          <a:spcPts val="0"/>
                        </a:spcAft>
                      </a:pPr>
                      <a:r>
                        <a:rPr lang="en-GB" sz="1800" dirty="0">
                          <a:solidFill>
                            <a:srgbClr val="FF0000"/>
                          </a:solidFill>
                          <a:effectLst/>
                        </a:rPr>
                        <a:t>55</a:t>
                      </a:r>
                      <a:endParaRPr lang="en-GB" sz="1600" dirty="0">
                        <a:solidFill>
                          <a:srgbClr val="FF0000"/>
                        </a:solidFill>
                        <a:effectLst/>
                        <a:latin typeface="Calibri" panose="020F0502020204030204" pitchFamily="34" charset="0"/>
                        <a:ea typeface="Calibri" panose="020F0502020204030204" pitchFamily="34" charset="0"/>
                      </a:endParaRPr>
                    </a:p>
                  </a:txBody>
                  <a:tcPr marL="68580" marR="68580" marT="0" marB="0" anchor="b">
                    <a:solidFill>
                      <a:schemeClr val="accent1">
                        <a:lumMod val="40000"/>
                        <a:lumOff val="60000"/>
                      </a:schemeClr>
                    </a:solidFill>
                  </a:tcPr>
                </a:tc>
                <a:tc>
                  <a:txBody>
                    <a:bodyPr/>
                    <a:lstStyle/>
                    <a:p>
                      <a:pPr algn="ctr">
                        <a:spcAft>
                          <a:spcPts val="0"/>
                        </a:spcAft>
                      </a:pPr>
                      <a:r>
                        <a:rPr lang="en-GB" sz="1800" dirty="0">
                          <a:effectLst/>
                        </a:rPr>
                        <a:t>47.4</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accent2">
                        <a:lumMod val="40000"/>
                        <a:lumOff val="60000"/>
                      </a:schemeClr>
                    </a:solidFill>
                  </a:tcPr>
                </a:tc>
                <a:tc>
                  <a:txBody>
                    <a:bodyPr/>
                    <a:lstStyle/>
                    <a:p>
                      <a:pPr algn="ctr">
                        <a:spcAft>
                          <a:spcPts val="0"/>
                        </a:spcAft>
                      </a:pPr>
                      <a:r>
                        <a:rPr lang="en-GB" sz="1800" dirty="0">
                          <a:effectLst/>
                        </a:rPr>
                        <a:t>52</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bg1">
                        <a:lumMod val="75000"/>
                      </a:schemeClr>
                    </a:solidFill>
                  </a:tcPr>
                </a:tc>
                <a:tc>
                  <a:txBody>
                    <a:bodyPr/>
                    <a:lstStyle/>
                    <a:p>
                      <a:pPr algn="ctr">
                        <a:spcAft>
                          <a:spcPts val="0"/>
                        </a:spcAft>
                      </a:pPr>
                      <a:r>
                        <a:rPr lang="en-GB" sz="1800" dirty="0">
                          <a:effectLst/>
                        </a:rPr>
                        <a:t>50</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accent4">
                        <a:lumMod val="40000"/>
                        <a:lumOff val="60000"/>
                      </a:schemeClr>
                    </a:solidFill>
                  </a:tcPr>
                </a:tc>
                <a:tc>
                  <a:txBody>
                    <a:bodyPr/>
                    <a:lstStyle/>
                    <a:p>
                      <a:pPr algn="ctr">
                        <a:spcAft>
                          <a:spcPts val="0"/>
                        </a:spcAft>
                      </a:pPr>
                      <a:r>
                        <a:rPr lang="en-GB" sz="1800" dirty="0">
                          <a:effectLst/>
                        </a:rPr>
                        <a:t>48</a:t>
                      </a:r>
                      <a:endParaRPr lang="en-GB" sz="1600" dirty="0">
                        <a:effectLst/>
                        <a:latin typeface="Calibri" panose="020F0502020204030204" pitchFamily="34" charset="0"/>
                        <a:ea typeface="Calibri" panose="020F0502020204030204" pitchFamily="34" charset="0"/>
                      </a:endParaRPr>
                    </a:p>
                  </a:txBody>
                  <a:tcPr marL="68580" marR="68580" marT="0" marB="0" anchor="b">
                    <a:solidFill>
                      <a:srgbClr val="0070C0"/>
                    </a:solidFill>
                  </a:tcPr>
                </a:tc>
                <a:tc>
                  <a:txBody>
                    <a:bodyPr/>
                    <a:lstStyle/>
                    <a:p>
                      <a:pPr algn="ctr">
                        <a:spcAft>
                          <a:spcPts val="0"/>
                        </a:spcAft>
                      </a:pPr>
                      <a:r>
                        <a:rPr lang="en-GB" sz="2800" b="1" dirty="0">
                          <a:solidFill>
                            <a:srgbClr val="00B050"/>
                          </a:solidFill>
                          <a:effectLst/>
                        </a:rPr>
                        <a:t>71</a:t>
                      </a:r>
                      <a:endParaRPr lang="en-GB" sz="2400" b="1" dirty="0">
                        <a:solidFill>
                          <a:srgbClr val="00B050"/>
                        </a:solidFill>
                        <a:effectLst/>
                        <a:latin typeface="Calibri" panose="020F0502020204030204" pitchFamily="34" charset="0"/>
                        <a:ea typeface="Calibri" panose="020F0502020204030204" pitchFamily="34" charset="0"/>
                      </a:endParaRPr>
                    </a:p>
                  </a:txBody>
                  <a:tcPr marL="68580" marR="68580" marT="0" marB="0" anchor="b">
                    <a:solidFill>
                      <a:schemeClr val="accent6">
                        <a:lumMod val="60000"/>
                        <a:lumOff val="40000"/>
                      </a:schemeClr>
                    </a:solidFill>
                  </a:tcPr>
                </a:tc>
                <a:extLst>
                  <a:ext uri="{0D108BD9-81ED-4DB2-BD59-A6C34878D82A}">
                    <a16:rowId xmlns:a16="http://schemas.microsoft.com/office/drawing/2014/main" val="1118264908"/>
                  </a:ext>
                </a:extLst>
              </a:tr>
              <a:tr h="395343">
                <a:tc>
                  <a:txBody>
                    <a:bodyPr/>
                    <a:lstStyle/>
                    <a:p>
                      <a:pPr>
                        <a:spcAft>
                          <a:spcPts val="0"/>
                        </a:spcAft>
                      </a:pPr>
                      <a:r>
                        <a:rPr lang="en-GB" sz="1800" dirty="0">
                          <a:solidFill>
                            <a:srgbClr val="002060"/>
                          </a:solidFill>
                          <a:effectLst/>
                        </a:rPr>
                        <a:t>BM2 FULL ACHIEVE</a:t>
                      </a:r>
                      <a:endParaRPr lang="en-GB" sz="1600" dirty="0">
                        <a:solidFill>
                          <a:srgbClr val="002060"/>
                        </a:solidFill>
                        <a:effectLst/>
                        <a:latin typeface="Calibri" panose="020F0502020204030204" pitchFamily="34" charset="0"/>
                        <a:ea typeface="Calibri" panose="020F0502020204030204" pitchFamily="34" charset="0"/>
                      </a:endParaRPr>
                    </a:p>
                  </a:txBody>
                  <a:tcPr marL="68580" marR="68580" marT="0" marB="0" anchor="b">
                    <a:solidFill>
                      <a:schemeClr val="bg2"/>
                    </a:solidFill>
                  </a:tcPr>
                </a:tc>
                <a:tc>
                  <a:txBody>
                    <a:bodyPr/>
                    <a:lstStyle/>
                    <a:p>
                      <a:pPr algn="ctr">
                        <a:spcAft>
                          <a:spcPts val="0"/>
                        </a:spcAft>
                      </a:pPr>
                      <a:r>
                        <a:rPr lang="en-GB" sz="1800" dirty="0">
                          <a:effectLst/>
                        </a:rPr>
                        <a:t>83</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accent1">
                        <a:lumMod val="40000"/>
                        <a:lumOff val="60000"/>
                      </a:schemeClr>
                    </a:solidFill>
                  </a:tcPr>
                </a:tc>
                <a:tc>
                  <a:txBody>
                    <a:bodyPr/>
                    <a:lstStyle/>
                    <a:p>
                      <a:pPr algn="ctr">
                        <a:spcAft>
                          <a:spcPts val="0"/>
                        </a:spcAft>
                      </a:pPr>
                      <a:r>
                        <a:rPr lang="en-GB" sz="1800" dirty="0">
                          <a:effectLst/>
                        </a:rPr>
                        <a:t>69.7</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accent2">
                        <a:lumMod val="40000"/>
                        <a:lumOff val="60000"/>
                      </a:schemeClr>
                    </a:solidFill>
                  </a:tcPr>
                </a:tc>
                <a:tc>
                  <a:txBody>
                    <a:bodyPr/>
                    <a:lstStyle/>
                    <a:p>
                      <a:pPr algn="ctr">
                        <a:spcAft>
                          <a:spcPts val="0"/>
                        </a:spcAft>
                      </a:pPr>
                      <a:r>
                        <a:rPr lang="en-GB" sz="2800" b="1" dirty="0">
                          <a:solidFill>
                            <a:srgbClr val="00B050"/>
                          </a:solidFill>
                          <a:effectLst/>
                        </a:rPr>
                        <a:t>90</a:t>
                      </a:r>
                      <a:endParaRPr lang="en-GB" sz="2400" b="1" dirty="0">
                        <a:solidFill>
                          <a:srgbClr val="00B050"/>
                        </a:solidFill>
                        <a:effectLst/>
                        <a:latin typeface="Calibri" panose="020F0502020204030204" pitchFamily="34" charset="0"/>
                        <a:ea typeface="Calibri" panose="020F0502020204030204" pitchFamily="34" charset="0"/>
                      </a:endParaRPr>
                    </a:p>
                  </a:txBody>
                  <a:tcPr marL="68580" marR="68580" marT="0" marB="0" anchor="b">
                    <a:solidFill>
                      <a:schemeClr val="bg1">
                        <a:lumMod val="75000"/>
                      </a:schemeClr>
                    </a:solidFill>
                  </a:tcPr>
                </a:tc>
                <a:tc>
                  <a:txBody>
                    <a:bodyPr/>
                    <a:lstStyle/>
                    <a:p>
                      <a:pPr algn="ctr">
                        <a:spcAft>
                          <a:spcPts val="0"/>
                        </a:spcAft>
                      </a:pPr>
                      <a:r>
                        <a:rPr lang="en-GB" sz="1800" dirty="0">
                          <a:effectLst/>
                        </a:rPr>
                        <a:t>66</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accent4">
                        <a:lumMod val="40000"/>
                        <a:lumOff val="60000"/>
                      </a:schemeClr>
                    </a:solidFill>
                  </a:tcPr>
                </a:tc>
                <a:tc>
                  <a:txBody>
                    <a:bodyPr/>
                    <a:lstStyle/>
                    <a:p>
                      <a:pPr algn="ctr">
                        <a:spcAft>
                          <a:spcPts val="0"/>
                        </a:spcAft>
                      </a:pPr>
                      <a:r>
                        <a:rPr lang="en-GB" sz="2800" b="1" dirty="0">
                          <a:solidFill>
                            <a:srgbClr val="00B050"/>
                          </a:solidFill>
                          <a:effectLst/>
                        </a:rPr>
                        <a:t>85</a:t>
                      </a:r>
                      <a:endParaRPr lang="en-GB" sz="2400" b="1" dirty="0">
                        <a:solidFill>
                          <a:srgbClr val="00B050"/>
                        </a:solidFill>
                        <a:effectLst/>
                        <a:latin typeface="Calibri" panose="020F0502020204030204" pitchFamily="34" charset="0"/>
                        <a:ea typeface="Calibri" panose="020F0502020204030204" pitchFamily="34" charset="0"/>
                      </a:endParaRPr>
                    </a:p>
                  </a:txBody>
                  <a:tcPr marL="68580" marR="68580" marT="0" marB="0" anchor="b">
                    <a:solidFill>
                      <a:srgbClr val="0070C0"/>
                    </a:solidFill>
                  </a:tcPr>
                </a:tc>
                <a:tc>
                  <a:txBody>
                    <a:bodyPr/>
                    <a:lstStyle/>
                    <a:p>
                      <a:pPr algn="ctr">
                        <a:spcAft>
                          <a:spcPts val="0"/>
                        </a:spcAft>
                      </a:pPr>
                      <a:r>
                        <a:rPr lang="en-GB" sz="2800" b="1" dirty="0">
                          <a:solidFill>
                            <a:srgbClr val="00B050"/>
                          </a:solidFill>
                          <a:effectLst/>
                        </a:rPr>
                        <a:t>83</a:t>
                      </a:r>
                      <a:endParaRPr lang="en-GB" sz="2400" b="1" dirty="0">
                        <a:solidFill>
                          <a:srgbClr val="00B050"/>
                        </a:solidFill>
                        <a:effectLst/>
                        <a:latin typeface="Calibri" panose="020F0502020204030204" pitchFamily="34" charset="0"/>
                        <a:ea typeface="Calibri" panose="020F0502020204030204" pitchFamily="34" charset="0"/>
                      </a:endParaRPr>
                    </a:p>
                  </a:txBody>
                  <a:tcPr marL="68580" marR="68580" marT="0" marB="0" anchor="b">
                    <a:solidFill>
                      <a:schemeClr val="accent6">
                        <a:lumMod val="60000"/>
                        <a:lumOff val="40000"/>
                      </a:schemeClr>
                    </a:solidFill>
                  </a:tcPr>
                </a:tc>
                <a:extLst>
                  <a:ext uri="{0D108BD9-81ED-4DB2-BD59-A6C34878D82A}">
                    <a16:rowId xmlns:a16="http://schemas.microsoft.com/office/drawing/2014/main" val="915542816"/>
                  </a:ext>
                </a:extLst>
              </a:tr>
              <a:tr h="395343">
                <a:tc>
                  <a:txBody>
                    <a:bodyPr/>
                    <a:lstStyle/>
                    <a:p>
                      <a:pPr>
                        <a:spcAft>
                          <a:spcPts val="0"/>
                        </a:spcAft>
                      </a:pPr>
                      <a:r>
                        <a:rPr lang="en-GB" sz="1800" dirty="0">
                          <a:solidFill>
                            <a:srgbClr val="002060"/>
                          </a:solidFill>
                          <a:effectLst/>
                        </a:rPr>
                        <a:t>BM3 FULL ACHIEVE</a:t>
                      </a:r>
                      <a:endParaRPr lang="en-GB" sz="1600" dirty="0">
                        <a:solidFill>
                          <a:srgbClr val="002060"/>
                        </a:solidFill>
                        <a:effectLst/>
                        <a:latin typeface="Calibri" panose="020F0502020204030204" pitchFamily="34" charset="0"/>
                        <a:ea typeface="Calibri" panose="020F0502020204030204" pitchFamily="34" charset="0"/>
                      </a:endParaRPr>
                    </a:p>
                  </a:txBody>
                  <a:tcPr marL="68580" marR="68580" marT="0" marB="0" anchor="b">
                    <a:solidFill>
                      <a:schemeClr val="bg2"/>
                    </a:solidFill>
                  </a:tcPr>
                </a:tc>
                <a:tc>
                  <a:txBody>
                    <a:bodyPr/>
                    <a:lstStyle/>
                    <a:p>
                      <a:pPr algn="ctr">
                        <a:spcAft>
                          <a:spcPts val="0"/>
                        </a:spcAft>
                      </a:pPr>
                      <a:r>
                        <a:rPr lang="en-GB" sz="1800" dirty="0">
                          <a:solidFill>
                            <a:srgbClr val="FF0000"/>
                          </a:solidFill>
                          <a:effectLst/>
                        </a:rPr>
                        <a:t>63</a:t>
                      </a:r>
                      <a:endParaRPr lang="en-GB" sz="1600" dirty="0">
                        <a:solidFill>
                          <a:srgbClr val="FF0000"/>
                        </a:solidFill>
                        <a:effectLst/>
                        <a:latin typeface="Calibri" panose="020F0502020204030204" pitchFamily="34" charset="0"/>
                        <a:ea typeface="Calibri" panose="020F0502020204030204" pitchFamily="34" charset="0"/>
                      </a:endParaRPr>
                    </a:p>
                  </a:txBody>
                  <a:tcPr marL="68580" marR="68580" marT="0" marB="0" anchor="b">
                    <a:solidFill>
                      <a:schemeClr val="accent1">
                        <a:lumMod val="40000"/>
                        <a:lumOff val="60000"/>
                      </a:schemeClr>
                    </a:solidFill>
                  </a:tcPr>
                </a:tc>
                <a:tc>
                  <a:txBody>
                    <a:bodyPr/>
                    <a:lstStyle/>
                    <a:p>
                      <a:pPr algn="ctr">
                        <a:spcAft>
                          <a:spcPts val="0"/>
                        </a:spcAft>
                      </a:pPr>
                      <a:r>
                        <a:rPr lang="en-GB" sz="1800" dirty="0">
                          <a:effectLst/>
                        </a:rPr>
                        <a:t>41.1</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accent2">
                        <a:lumMod val="40000"/>
                        <a:lumOff val="60000"/>
                      </a:schemeClr>
                    </a:solidFill>
                  </a:tcPr>
                </a:tc>
                <a:tc>
                  <a:txBody>
                    <a:bodyPr/>
                    <a:lstStyle/>
                    <a:p>
                      <a:pPr algn="ctr">
                        <a:spcAft>
                          <a:spcPts val="0"/>
                        </a:spcAft>
                      </a:pPr>
                      <a:r>
                        <a:rPr lang="en-GB" sz="1800" dirty="0">
                          <a:effectLst/>
                        </a:rPr>
                        <a:t>55</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bg1">
                        <a:lumMod val="75000"/>
                      </a:schemeClr>
                    </a:solidFill>
                  </a:tcPr>
                </a:tc>
                <a:tc>
                  <a:txBody>
                    <a:bodyPr/>
                    <a:lstStyle/>
                    <a:p>
                      <a:pPr algn="ctr">
                        <a:spcAft>
                          <a:spcPts val="0"/>
                        </a:spcAft>
                      </a:pPr>
                      <a:r>
                        <a:rPr lang="en-GB" sz="1800" dirty="0">
                          <a:effectLst/>
                        </a:rPr>
                        <a:t>62.5</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accent4">
                        <a:lumMod val="40000"/>
                        <a:lumOff val="60000"/>
                      </a:schemeClr>
                    </a:solidFill>
                  </a:tcPr>
                </a:tc>
                <a:tc>
                  <a:txBody>
                    <a:bodyPr/>
                    <a:lstStyle/>
                    <a:p>
                      <a:pPr algn="ctr">
                        <a:spcAft>
                          <a:spcPts val="0"/>
                        </a:spcAft>
                      </a:pPr>
                      <a:r>
                        <a:rPr lang="en-GB" sz="1800" dirty="0">
                          <a:effectLst/>
                        </a:rPr>
                        <a:t>58</a:t>
                      </a:r>
                      <a:endParaRPr lang="en-GB" sz="1600" dirty="0">
                        <a:effectLst/>
                        <a:latin typeface="Calibri" panose="020F0502020204030204" pitchFamily="34" charset="0"/>
                        <a:ea typeface="Calibri" panose="020F0502020204030204" pitchFamily="34" charset="0"/>
                      </a:endParaRPr>
                    </a:p>
                  </a:txBody>
                  <a:tcPr marL="68580" marR="68580" marT="0" marB="0" anchor="b">
                    <a:solidFill>
                      <a:srgbClr val="0070C0"/>
                    </a:solidFill>
                  </a:tcPr>
                </a:tc>
                <a:tc>
                  <a:txBody>
                    <a:bodyPr/>
                    <a:lstStyle/>
                    <a:p>
                      <a:pPr algn="ctr">
                        <a:spcAft>
                          <a:spcPts val="0"/>
                        </a:spcAft>
                      </a:pPr>
                      <a:r>
                        <a:rPr lang="en-GB" sz="1800" dirty="0">
                          <a:effectLst/>
                        </a:rPr>
                        <a:t>75</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accent6">
                        <a:lumMod val="60000"/>
                        <a:lumOff val="40000"/>
                      </a:schemeClr>
                    </a:solidFill>
                  </a:tcPr>
                </a:tc>
                <a:extLst>
                  <a:ext uri="{0D108BD9-81ED-4DB2-BD59-A6C34878D82A}">
                    <a16:rowId xmlns:a16="http://schemas.microsoft.com/office/drawing/2014/main" val="2084706300"/>
                  </a:ext>
                </a:extLst>
              </a:tr>
              <a:tr h="395343">
                <a:tc>
                  <a:txBody>
                    <a:bodyPr/>
                    <a:lstStyle/>
                    <a:p>
                      <a:pPr>
                        <a:spcAft>
                          <a:spcPts val="0"/>
                        </a:spcAft>
                      </a:pPr>
                      <a:r>
                        <a:rPr lang="en-GB" sz="1800" dirty="0">
                          <a:solidFill>
                            <a:srgbClr val="002060"/>
                          </a:solidFill>
                          <a:effectLst/>
                        </a:rPr>
                        <a:t>BM 4 FULL ACHIEVE</a:t>
                      </a:r>
                      <a:endParaRPr lang="en-GB" sz="1600" dirty="0">
                        <a:solidFill>
                          <a:srgbClr val="002060"/>
                        </a:solidFill>
                        <a:effectLst/>
                        <a:latin typeface="Calibri" panose="020F0502020204030204" pitchFamily="34" charset="0"/>
                        <a:ea typeface="Calibri" panose="020F0502020204030204" pitchFamily="34" charset="0"/>
                      </a:endParaRPr>
                    </a:p>
                  </a:txBody>
                  <a:tcPr marL="68580" marR="68580" marT="0" marB="0" anchor="b">
                    <a:solidFill>
                      <a:schemeClr val="bg2"/>
                    </a:solidFill>
                  </a:tcPr>
                </a:tc>
                <a:tc>
                  <a:txBody>
                    <a:bodyPr/>
                    <a:lstStyle/>
                    <a:p>
                      <a:pPr algn="ctr">
                        <a:spcAft>
                          <a:spcPts val="0"/>
                        </a:spcAft>
                      </a:pPr>
                      <a:r>
                        <a:rPr lang="en-GB" sz="1800" dirty="0">
                          <a:effectLst/>
                        </a:rPr>
                        <a:t>77</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accent1">
                        <a:lumMod val="40000"/>
                        <a:lumOff val="60000"/>
                      </a:schemeClr>
                    </a:solidFill>
                  </a:tcPr>
                </a:tc>
                <a:tc>
                  <a:txBody>
                    <a:bodyPr/>
                    <a:lstStyle/>
                    <a:p>
                      <a:pPr algn="ctr">
                        <a:spcAft>
                          <a:spcPts val="0"/>
                        </a:spcAft>
                      </a:pPr>
                      <a:r>
                        <a:rPr lang="en-GB" sz="1800" dirty="0">
                          <a:effectLst/>
                        </a:rPr>
                        <a:t>64</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accent2">
                        <a:lumMod val="40000"/>
                        <a:lumOff val="60000"/>
                      </a:schemeClr>
                    </a:solidFill>
                  </a:tcPr>
                </a:tc>
                <a:tc>
                  <a:txBody>
                    <a:bodyPr/>
                    <a:lstStyle/>
                    <a:p>
                      <a:pPr algn="ctr">
                        <a:spcAft>
                          <a:spcPts val="0"/>
                        </a:spcAft>
                      </a:pPr>
                      <a:r>
                        <a:rPr lang="en-GB" sz="1800" dirty="0">
                          <a:effectLst/>
                        </a:rPr>
                        <a:t>83</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bg1">
                        <a:lumMod val="75000"/>
                      </a:schemeClr>
                    </a:solidFill>
                  </a:tcPr>
                </a:tc>
                <a:tc>
                  <a:txBody>
                    <a:bodyPr/>
                    <a:lstStyle/>
                    <a:p>
                      <a:pPr algn="ctr">
                        <a:spcAft>
                          <a:spcPts val="0"/>
                        </a:spcAft>
                      </a:pPr>
                      <a:r>
                        <a:rPr lang="en-GB" sz="1800" dirty="0">
                          <a:effectLst/>
                        </a:rPr>
                        <a:t>79</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accent4">
                        <a:lumMod val="40000"/>
                        <a:lumOff val="60000"/>
                      </a:schemeClr>
                    </a:solidFill>
                  </a:tcPr>
                </a:tc>
                <a:tc>
                  <a:txBody>
                    <a:bodyPr/>
                    <a:lstStyle/>
                    <a:p>
                      <a:pPr algn="ctr">
                        <a:spcAft>
                          <a:spcPts val="0"/>
                        </a:spcAft>
                      </a:pPr>
                      <a:r>
                        <a:rPr lang="en-GB" sz="2800" b="1" dirty="0">
                          <a:solidFill>
                            <a:srgbClr val="FF0000"/>
                          </a:solidFill>
                          <a:effectLst/>
                        </a:rPr>
                        <a:t>64</a:t>
                      </a:r>
                      <a:endParaRPr lang="en-GB" sz="2400" b="1" dirty="0">
                        <a:solidFill>
                          <a:srgbClr val="FF0000"/>
                        </a:solidFill>
                        <a:effectLst/>
                        <a:latin typeface="Calibri" panose="020F0502020204030204" pitchFamily="34" charset="0"/>
                        <a:ea typeface="Calibri" panose="020F0502020204030204" pitchFamily="34" charset="0"/>
                      </a:endParaRPr>
                    </a:p>
                  </a:txBody>
                  <a:tcPr marL="68580" marR="68580" marT="0" marB="0" anchor="b">
                    <a:solidFill>
                      <a:srgbClr val="0070C0"/>
                    </a:solidFill>
                  </a:tcPr>
                </a:tc>
                <a:tc>
                  <a:txBody>
                    <a:bodyPr/>
                    <a:lstStyle/>
                    <a:p>
                      <a:pPr algn="ctr">
                        <a:spcAft>
                          <a:spcPts val="0"/>
                        </a:spcAft>
                      </a:pPr>
                      <a:r>
                        <a:rPr lang="en-GB" sz="1800" dirty="0">
                          <a:effectLst/>
                        </a:rPr>
                        <a:t>83</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accent6">
                        <a:lumMod val="60000"/>
                        <a:lumOff val="40000"/>
                      </a:schemeClr>
                    </a:solidFill>
                  </a:tcPr>
                </a:tc>
                <a:extLst>
                  <a:ext uri="{0D108BD9-81ED-4DB2-BD59-A6C34878D82A}">
                    <a16:rowId xmlns:a16="http://schemas.microsoft.com/office/drawing/2014/main" val="2675596810"/>
                  </a:ext>
                </a:extLst>
              </a:tr>
              <a:tr h="395343">
                <a:tc>
                  <a:txBody>
                    <a:bodyPr/>
                    <a:lstStyle/>
                    <a:p>
                      <a:pPr>
                        <a:spcAft>
                          <a:spcPts val="0"/>
                        </a:spcAft>
                      </a:pPr>
                      <a:r>
                        <a:rPr lang="en-GB" sz="1800" dirty="0">
                          <a:solidFill>
                            <a:srgbClr val="002060"/>
                          </a:solidFill>
                          <a:effectLst/>
                        </a:rPr>
                        <a:t>BM5 FULL ACHIEVE</a:t>
                      </a:r>
                      <a:endParaRPr lang="en-GB" sz="1600" dirty="0">
                        <a:solidFill>
                          <a:srgbClr val="002060"/>
                        </a:solidFill>
                        <a:effectLst/>
                        <a:latin typeface="Calibri" panose="020F0502020204030204" pitchFamily="34" charset="0"/>
                        <a:ea typeface="Calibri" panose="020F0502020204030204" pitchFamily="34" charset="0"/>
                      </a:endParaRPr>
                    </a:p>
                  </a:txBody>
                  <a:tcPr marL="68580" marR="68580" marT="0" marB="0" anchor="b">
                    <a:solidFill>
                      <a:schemeClr val="bg2"/>
                    </a:solidFill>
                  </a:tcPr>
                </a:tc>
                <a:tc>
                  <a:txBody>
                    <a:bodyPr/>
                    <a:lstStyle/>
                    <a:p>
                      <a:pPr algn="ctr">
                        <a:spcAft>
                          <a:spcPts val="0"/>
                        </a:spcAft>
                      </a:pPr>
                      <a:r>
                        <a:rPr lang="en-GB" sz="1800" dirty="0">
                          <a:effectLst/>
                        </a:rPr>
                        <a:t>66</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accent1">
                        <a:lumMod val="40000"/>
                        <a:lumOff val="60000"/>
                      </a:schemeClr>
                    </a:solidFill>
                  </a:tcPr>
                </a:tc>
                <a:tc>
                  <a:txBody>
                    <a:bodyPr/>
                    <a:lstStyle/>
                    <a:p>
                      <a:pPr algn="ctr">
                        <a:spcAft>
                          <a:spcPts val="0"/>
                        </a:spcAft>
                      </a:pPr>
                      <a:r>
                        <a:rPr lang="en-GB" sz="1800" dirty="0">
                          <a:effectLst/>
                        </a:rPr>
                        <a:t>62.8</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accent2">
                        <a:lumMod val="40000"/>
                        <a:lumOff val="60000"/>
                      </a:schemeClr>
                    </a:solidFill>
                  </a:tcPr>
                </a:tc>
                <a:tc>
                  <a:txBody>
                    <a:bodyPr/>
                    <a:lstStyle/>
                    <a:p>
                      <a:pPr algn="ctr">
                        <a:spcAft>
                          <a:spcPts val="0"/>
                        </a:spcAft>
                      </a:pPr>
                      <a:r>
                        <a:rPr lang="en-GB" sz="2800" b="1" dirty="0">
                          <a:solidFill>
                            <a:srgbClr val="00B050"/>
                          </a:solidFill>
                          <a:effectLst/>
                        </a:rPr>
                        <a:t>76</a:t>
                      </a:r>
                      <a:endParaRPr lang="en-GB" sz="2400" b="1" dirty="0">
                        <a:solidFill>
                          <a:srgbClr val="00B050"/>
                        </a:solidFill>
                        <a:effectLst/>
                        <a:latin typeface="Calibri" panose="020F0502020204030204" pitchFamily="34" charset="0"/>
                        <a:ea typeface="Calibri" panose="020F0502020204030204" pitchFamily="34" charset="0"/>
                      </a:endParaRPr>
                    </a:p>
                  </a:txBody>
                  <a:tcPr marL="68580" marR="68580" marT="0" marB="0" anchor="b">
                    <a:solidFill>
                      <a:schemeClr val="bg1">
                        <a:lumMod val="75000"/>
                      </a:schemeClr>
                    </a:solidFill>
                  </a:tcPr>
                </a:tc>
                <a:tc>
                  <a:txBody>
                    <a:bodyPr/>
                    <a:lstStyle/>
                    <a:p>
                      <a:pPr algn="ctr">
                        <a:spcAft>
                          <a:spcPts val="0"/>
                        </a:spcAft>
                      </a:pPr>
                      <a:r>
                        <a:rPr lang="en-GB" sz="2800" b="1" dirty="0">
                          <a:solidFill>
                            <a:srgbClr val="FF0000"/>
                          </a:solidFill>
                          <a:effectLst/>
                        </a:rPr>
                        <a:t>50</a:t>
                      </a:r>
                      <a:endParaRPr lang="en-GB" sz="2400" b="1" dirty="0">
                        <a:solidFill>
                          <a:srgbClr val="FF0000"/>
                        </a:solidFill>
                        <a:effectLst/>
                        <a:latin typeface="Calibri" panose="020F0502020204030204" pitchFamily="34" charset="0"/>
                        <a:ea typeface="Calibri" panose="020F0502020204030204" pitchFamily="34" charset="0"/>
                      </a:endParaRPr>
                    </a:p>
                  </a:txBody>
                  <a:tcPr marL="68580" marR="68580" marT="0" marB="0" anchor="b">
                    <a:solidFill>
                      <a:schemeClr val="accent4">
                        <a:lumMod val="40000"/>
                        <a:lumOff val="60000"/>
                      </a:schemeClr>
                    </a:solidFill>
                  </a:tcPr>
                </a:tc>
                <a:tc>
                  <a:txBody>
                    <a:bodyPr/>
                    <a:lstStyle/>
                    <a:p>
                      <a:pPr algn="ctr">
                        <a:spcAft>
                          <a:spcPts val="0"/>
                        </a:spcAft>
                      </a:pPr>
                      <a:r>
                        <a:rPr lang="en-GB" sz="1800" dirty="0">
                          <a:effectLst/>
                        </a:rPr>
                        <a:t>73</a:t>
                      </a:r>
                      <a:endParaRPr lang="en-GB" sz="1600" dirty="0">
                        <a:effectLst/>
                        <a:latin typeface="Calibri" panose="020F0502020204030204" pitchFamily="34" charset="0"/>
                        <a:ea typeface="Calibri" panose="020F0502020204030204" pitchFamily="34" charset="0"/>
                      </a:endParaRPr>
                    </a:p>
                  </a:txBody>
                  <a:tcPr marL="68580" marR="68580" marT="0" marB="0" anchor="b">
                    <a:solidFill>
                      <a:srgbClr val="0070C0"/>
                    </a:solidFill>
                  </a:tcPr>
                </a:tc>
                <a:tc>
                  <a:txBody>
                    <a:bodyPr/>
                    <a:lstStyle/>
                    <a:p>
                      <a:pPr algn="ctr">
                        <a:spcAft>
                          <a:spcPts val="0"/>
                        </a:spcAft>
                      </a:pPr>
                      <a:r>
                        <a:rPr lang="en-GB" sz="2800" b="1" dirty="0">
                          <a:solidFill>
                            <a:srgbClr val="FF0000"/>
                          </a:solidFill>
                          <a:effectLst/>
                        </a:rPr>
                        <a:t>58</a:t>
                      </a:r>
                      <a:endParaRPr lang="en-GB" sz="2400" b="1" dirty="0">
                        <a:solidFill>
                          <a:srgbClr val="FF0000"/>
                        </a:solidFill>
                        <a:effectLst/>
                        <a:latin typeface="Calibri" panose="020F0502020204030204" pitchFamily="34" charset="0"/>
                        <a:ea typeface="Calibri" panose="020F0502020204030204" pitchFamily="34" charset="0"/>
                      </a:endParaRPr>
                    </a:p>
                  </a:txBody>
                  <a:tcPr marL="68580" marR="68580" marT="0" marB="0" anchor="b">
                    <a:solidFill>
                      <a:schemeClr val="accent6">
                        <a:lumMod val="60000"/>
                        <a:lumOff val="40000"/>
                      </a:schemeClr>
                    </a:solidFill>
                  </a:tcPr>
                </a:tc>
                <a:extLst>
                  <a:ext uri="{0D108BD9-81ED-4DB2-BD59-A6C34878D82A}">
                    <a16:rowId xmlns:a16="http://schemas.microsoft.com/office/drawing/2014/main" val="2635281112"/>
                  </a:ext>
                </a:extLst>
              </a:tr>
              <a:tr h="395343">
                <a:tc>
                  <a:txBody>
                    <a:bodyPr/>
                    <a:lstStyle/>
                    <a:p>
                      <a:pPr>
                        <a:spcAft>
                          <a:spcPts val="0"/>
                        </a:spcAft>
                      </a:pPr>
                      <a:r>
                        <a:rPr lang="en-GB" sz="1800" dirty="0">
                          <a:solidFill>
                            <a:srgbClr val="002060"/>
                          </a:solidFill>
                          <a:effectLst/>
                        </a:rPr>
                        <a:t>BM6 FULL ACHIEVE</a:t>
                      </a:r>
                      <a:endParaRPr lang="en-GB" sz="1600" dirty="0">
                        <a:solidFill>
                          <a:srgbClr val="002060"/>
                        </a:solidFill>
                        <a:effectLst/>
                        <a:latin typeface="Calibri" panose="020F0502020204030204" pitchFamily="34" charset="0"/>
                        <a:ea typeface="Calibri" panose="020F0502020204030204" pitchFamily="34" charset="0"/>
                      </a:endParaRPr>
                    </a:p>
                  </a:txBody>
                  <a:tcPr marL="68580" marR="68580" marT="0" marB="0" anchor="b">
                    <a:solidFill>
                      <a:schemeClr val="bg2"/>
                    </a:solidFill>
                  </a:tcPr>
                </a:tc>
                <a:tc>
                  <a:txBody>
                    <a:bodyPr/>
                    <a:lstStyle/>
                    <a:p>
                      <a:pPr algn="ctr">
                        <a:spcAft>
                          <a:spcPts val="0"/>
                        </a:spcAft>
                      </a:pPr>
                      <a:r>
                        <a:rPr lang="en-GB" sz="1800" dirty="0">
                          <a:effectLst/>
                        </a:rPr>
                        <a:t>59</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accent1">
                        <a:lumMod val="40000"/>
                        <a:lumOff val="60000"/>
                      </a:schemeClr>
                    </a:solidFill>
                  </a:tcPr>
                </a:tc>
                <a:tc>
                  <a:txBody>
                    <a:bodyPr/>
                    <a:lstStyle/>
                    <a:p>
                      <a:pPr algn="ctr">
                        <a:spcAft>
                          <a:spcPts val="0"/>
                        </a:spcAft>
                      </a:pPr>
                      <a:r>
                        <a:rPr lang="en-GB" sz="1800" dirty="0">
                          <a:effectLst/>
                        </a:rPr>
                        <a:t>44.6</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accent2">
                        <a:lumMod val="40000"/>
                        <a:lumOff val="60000"/>
                      </a:schemeClr>
                    </a:solidFill>
                  </a:tcPr>
                </a:tc>
                <a:tc>
                  <a:txBody>
                    <a:bodyPr/>
                    <a:lstStyle/>
                    <a:p>
                      <a:pPr algn="ctr">
                        <a:spcAft>
                          <a:spcPts val="0"/>
                        </a:spcAft>
                      </a:pPr>
                      <a:r>
                        <a:rPr lang="en-GB" sz="1800" dirty="0">
                          <a:effectLst/>
                        </a:rPr>
                        <a:t>48</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bg1">
                        <a:lumMod val="75000"/>
                      </a:schemeClr>
                    </a:solidFill>
                  </a:tcPr>
                </a:tc>
                <a:tc>
                  <a:txBody>
                    <a:bodyPr/>
                    <a:lstStyle/>
                    <a:p>
                      <a:pPr algn="ctr">
                        <a:spcAft>
                          <a:spcPts val="0"/>
                        </a:spcAft>
                      </a:pPr>
                      <a:r>
                        <a:rPr lang="en-GB" sz="1800" dirty="0">
                          <a:effectLst/>
                        </a:rPr>
                        <a:t>42</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accent4">
                        <a:lumMod val="40000"/>
                        <a:lumOff val="60000"/>
                      </a:schemeClr>
                    </a:solidFill>
                  </a:tcPr>
                </a:tc>
                <a:tc>
                  <a:txBody>
                    <a:bodyPr/>
                    <a:lstStyle/>
                    <a:p>
                      <a:pPr algn="ctr">
                        <a:spcAft>
                          <a:spcPts val="0"/>
                        </a:spcAft>
                      </a:pPr>
                      <a:r>
                        <a:rPr lang="en-GB" sz="2800" b="1" dirty="0">
                          <a:solidFill>
                            <a:srgbClr val="00B050"/>
                          </a:solidFill>
                          <a:effectLst/>
                        </a:rPr>
                        <a:t>73</a:t>
                      </a:r>
                      <a:endParaRPr lang="en-GB" sz="2400" b="1" dirty="0">
                        <a:solidFill>
                          <a:srgbClr val="00B050"/>
                        </a:solidFill>
                        <a:effectLst/>
                        <a:latin typeface="Calibri" panose="020F0502020204030204" pitchFamily="34" charset="0"/>
                        <a:ea typeface="Calibri" panose="020F0502020204030204" pitchFamily="34" charset="0"/>
                      </a:endParaRPr>
                    </a:p>
                  </a:txBody>
                  <a:tcPr marL="68580" marR="68580" marT="0" marB="0" anchor="b">
                    <a:solidFill>
                      <a:srgbClr val="0070C0"/>
                    </a:solidFill>
                  </a:tcPr>
                </a:tc>
                <a:tc>
                  <a:txBody>
                    <a:bodyPr/>
                    <a:lstStyle/>
                    <a:p>
                      <a:pPr algn="ctr">
                        <a:spcAft>
                          <a:spcPts val="0"/>
                        </a:spcAft>
                      </a:pPr>
                      <a:r>
                        <a:rPr lang="en-GB" sz="2800" b="1" dirty="0">
                          <a:solidFill>
                            <a:srgbClr val="00B050"/>
                          </a:solidFill>
                          <a:effectLst/>
                        </a:rPr>
                        <a:t>75</a:t>
                      </a:r>
                      <a:endParaRPr lang="en-GB" sz="2400" b="1" dirty="0">
                        <a:solidFill>
                          <a:srgbClr val="00B050"/>
                        </a:solidFill>
                        <a:effectLst/>
                        <a:latin typeface="Calibri" panose="020F0502020204030204" pitchFamily="34" charset="0"/>
                        <a:ea typeface="Calibri" panose="020F0502020204030204" pitchFamily="34" charset="0"/>
                      </a:endParaRPr>
                    </a:p>
                  </a:txBody>
                  <a:tcPr marL="68580" marR="68580" marT="0" marB="0" anchor="b">
                    <a:solidFill>
                      <a:schemeClr val="accent6">
                        <a:lumMod val="60000"/>
                        <a:lumOff val="40000"/>
                      </a:schemeClr>
                    </a:solidFill>
                  </a:tcPr>
                </a:tc>
                <a:extLst>
                  <a:ext uri="{0D108BD9-81ED-4DB2-BD59-A6C34878D82A}">
                    <a16:rowId xmlns:a16="http://schemas.microsoft.com/office/drawing/2014/main" val="1425218705"/>
                  </a:ext>
                </a:extLst>
              </a:tr>
              <a:tr h="395343">
                <a:tc>
                  <a:txBody>
                    <a:bodyPr/>
                    <a:lstStyle/>
                    <a:p>
                      <a:pPr>
                        <a:spcAft>
                          <a:spcPts val="0"/>
                        </a:spcAft>
                      </a:pPr>
                      <a:r>
                        <a:rPr lang="en-GB" sz="1800" dirty="0">
                          <a:solidFill>
                            <a:srgbClr val="002060"/>
                          </a:solidFill>
                          <a:effectLst/>
                        </a:rPr>
                        <a:t>BM7 FULL ACHIEVE</a:t>
                      </a:r>
                      <a:endParaRPr lang="en-GB" sz="1600" dirty="0">
                        <a:solidFill>
                          <a:srgbClr val="002060"/>
                        </a:solidFill>
                        <a:effectLst/>
                        <a:latin typeface="Calibri" panose="020F0502020204030204" pitchFamily="34" charset="0"/>
                        <a:ea typeface="Calibri" panose="020F0502020204030204" pitchFamily="34" charset="0"/>
                      </a:endParaRPr>
                    </a:p>
                  </a:txBody>
                  <a:tcPr marL="68580" marR="68580" marT="0" marB="0" anchor="b">
                    <a:solidFill>
                      <a:schemeClr val="bg2"/>
                    </a:solidFill>
                  </a:tcPr>
                </a:tc>
                <a:tc>
                  <a:txBody>
                    <a:bodyPr/>
                    <a:lstStyle/>
                    <a:p>
                      <a:pPr algn="ctr">
                        <a:spcAft>
                          <a:spcPts val="0"/>
                        </a:spcAft>
                      </a:pPr>
                      <a:r>
                        <a:rPr lang="en-GB" sz="1800" dirty="0">
                          <a:effectLst/>
                        </a:rPr>
                        <a:t>33</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accent1">
                        <a:lumMod val="40000"/>
                        <a:lumOff val="60000"/>
                      </a:schemeClr>
                    </a:solidFill>
                  </a:tcPr>
                </a:tc>
                <a:tc>
                  <a:txBody>
                    <a:bodyPr/>
                    <a:lstStyle/>
                    <a:p>
                      <a:pPr algn="ctr">
                        <a:spcAft>
                          <a:spcPts val="0"/>
                        </a:spcAft>
                      </a:pPr>
                      <a:r>
                        <a:rPr lang="en-GB" sz="1800" dirty="0">
                          <a:effectLst/>
                        </a:rPr>
                        <a:t>39.7</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accent2">
                        <a:lumMod val="40000"/>
                        <a:lumOff val="60000"/>
                      </a:schemeClr>
                    </a:solidFill>
                  </a:tcPr>
                </a:tc>
                <a:tc>
                  <a:txBody>
                    <a:bodyPr/>
                    <a:lstStyle/>
                    <a:p>
                      <a:pPr algn="ctr">
                        <a:spcAft>
                          <a:spcPts val="0"/>
                        </a:spcAft>
                      </a:pPr>
                      <a:r>
                        <a:rPr lang="en-GB" sz="1800" dirty="0">
                          <a:effectLst/>
                        </a:rPr>
                        <a:t>31</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bg1">
                        <a:lumMod val="75000"/>
                      </a:schemeClr>
                    </a:solidFill>
                  </a:tcPr>
                </a:tc>
                <a:tc>
                  <a:txBody>
                    <a:bodyPr/>
                    <a:lstStyle/>
                    <a:p>
                      <a:pPr algn="ctr">
                        <a:spcAft>
                          <a:spcPts val="0"/>
                        </a:spcAft>
                      </a:pPr>
                      <a:r>
                        <a:rPr lang="en-GB" sz="2800" b="1" dirty="0">
                          <a:solidFill>
                            <a:srgbClr val="FF0000"/>
                          </a:solidFill>
                          <a:effectLst/>
                        </a:rPr>
                        <a:t>21</a:t>
                      </a:r>
                      <a:endParaRPr lang="en-GB" sz="2400" b="1" dirty="0">
                        <a:solidFill>
                          <a:srgbClr val="FF0000"/>
                        </a:solidFill>
                        <a:effectLst/>
                        <a:latin typeface="Calibri" panose="020F0502020204030204" pitchFamily="34" charset="0"/>
                        <a:ea typeface="Calibri" panose="020F0502020204030204" pitchFamily="34" charset="0"/>
                      </a:endParaRPr>
                    </a:p>
                  </a:txBody>
                  <a:tcPr marL="68580" marR="68580" marT="0" marB="0" anchor="b">
                    <a:solidFill>
                      <a:schemeClr val="accent4">
                        <a:lumMod val="40000"/>
                        <a:lumOff val="60000"/>
                      </a:schemeClr>
                    </a:solidFill>
                  </a:tcPr>
                </a:tc>
                <a:tc>
                  <a:txBody>
                    <a:bodyPr/>
                    <a:lstStyle/>
                    <a:p>
                      <a:pPr algn="ctr">
                        <a:spcAft>
                          <a:spcPts val="0"/>
                        </a:spcAft>
                      </a:pPr>
                      <a:r>
                        <a:rPr lang="en-GB" sz="1800" dirty="0">
                          <a:effectLst/>
                        </a:rPr>
                        <a:t>39</a:t>
                      </a:r>
                      <a:endParaRPr lang="en-GB" sz="1600" dirty="0">
                        <a:effectLst/>
                        <a:latin typeface="Calibri" panose="020F0502020204030204" pitchFamily="34" charset="0"/>
                        <a:ea typeface="Calibri" panose="020F0502020204030204" pitchFamily="34" charset="0"/>
                      </a:endParaRPr>
                    </a:p>
                  </a:txBody>
                  <a:tcPr marL="68580" marR="68580" marT="0" marB="0" anchor="b">
                    <a:solidFill>
                      <a:srgbClr val="0070C0"/>
                    </a:solidFill>
                  </a:tcPr>
                </a:tc>
                <a:tc>
                  <a:txBody>
                    <a:bodyPr/>
                    <a:lstStyle/>
                    <a:p>
                      <a:pPr algn="ctr">
                        <a:spcAft>
                          <a:spcPts val="0"/>
                        </a:spcAft>
                      </a:pPr>
                      <a:r>
                        <a:rPr lang="en-GB" sz="1800" dirty="0">
                          <a:effectLst/>
                        </a:rPr>
                        <a:t>29</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accent6">
                        <a:lumMod val="60000"/>
                        <a:lumOff val="40000"/>
                      </a:schemeClr>
                    </a:solidFill>
                  </a:tcPr>
                </a:tc>
                <a:extLst>
                  <a:ext uri="{0D108BD9-81ED-4DB2-BD59-A6C34878D82A}">
                    <a16:rowId xmlns:a16="http://schemas.microsoft.com/office/drawing/2014/main" val="2455520300"/>
                  </a:ext>
                </a:extLst>
              </a:tr>
              <a:tr h="395343">
                <a:tc>
                  <a:txBody>
                    <a:bodyPr/>
                    <a:lstStyle/>
                    <a:p>
                      <a:pPr>
                        <a:spcAft>
                          <a:spcPts val="0"/>
                        </a:spcAft>
                      </a:pPr>
                      <a:r>
                        <a:rPr lang="en-GB" sz="1800" dirty="0">
                          <a:solidFill>
                            <a:srgbClr val="002060"/>
                          </a:solidFill>
                          <a:effectLst/>
                        </a:rPr>
                        <a:t>BM8 FULL ACHIEVE</a:t>
                      </a:r>
                      <a:endParaRPr lang="en-GB" sz="1600" dirty="0">
                        <a:solidFill>
                          <a:srgbClr val="002060"/>
                        </a:solidFill>
                        <a:effectLst/>
                        <a:latin typeface="Calibri" panose="020F0502020204030204" pitchFamily="34" charset="0"/>
                        <a:ea typeface="Calibri" panose="020F0502020204030204" pitchFamily="34" charset="0"/>
                      </a:endParaRPr>
                    </a:p>
                  </a:txBody>
                  <a:tcPr marL="68580" marR="68580" marT="0" marB="0" anchor="b">
                    <a:solidFill>
                      <a:schemeClr val="bg2"/>
                    </a:solidFill>
                  </a:tcPr>
                </a:tc>
                <a:tc>
                  <a:txBody>
                    <a:bodyPr/>
                    <a:lstStyle/>
                    <a:p>
                      <a:pPr algn="ctr">
                        <a:spcAft>
                          <a:spcPts val="0"/>
                        </a:spcAft>
                      </a:pPr>
                      <a:r>
                        <a:rPr lang="en-GB" sz="1800" dirty="0">
                          <a:effectLst/>
                        </a:rPr>
                        <a:t>71</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accent1">
                        <a:lumMod val="40000"/>
                        <a:lumOff val="60000"/>
                      </a:schemeClr>
                    </a:solidFill>
                  </a:tcPr>
                </a:tc>
                <a:tc>
                  <a:txBody>
                    <a:bodyPr/>
                    <a:lstStyle/>
                    <a:p>
                      <a:pPr algn="ctr">
                        <a:spcAft>
                          <a:spcPts val="0"/>
                        </a:spcAft>
                      </a:pPr>
                      <a:r>
                        <a:rPr lang="en-GB" sz="1800" dirty="0">
                          <a:effectLst/>
                        </a:rPr>
                        <a:t>70.1</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accent2">
                        <a:lumMod val="40000"/>
                        <a:lumOff val="60000"/>
                      </a:schemeClr>
                    </a:solidFill>
                  </a:tcPr>
                </a:tc>
                <a:tc>
                  <a:txBody>
                    <a:bodyPr/>
                    <a:lstStyle/>
                    <a:p>
                      <a:pPr algn="ctr">
                        <a:spcAft>
                          <a:spcPts val="0"/>
                        </a:spcAft>
                      </a:pPr>
                      <a:r>
                        <a:rPr lang="en-GB" sz="1800" dirty="0">
                          <a:effectLst/>
                        </a:rPr>
                        <a:t>69</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bg1">
                        <a:lumMod val="75000"/>
                      </a:schemeClr>
                    </a:solidFill>
                  </a:tcPr>
                </a:tc>
                <a:tc>
                  <a:txBody>
                    <a:bodyPr/>
                    <a:lstStyle/>
                    <a:p>
                      <a:pPr algn="ctr">
                        <a:spcAft>
                          <a:spcPts val="0"/>
                        </a:spcAft>
                      </a:pPr>
                      <a:r>
                        <a:rPr lang="en-GB" sz="2800" b="1" dirty="0">
                          <a:solidFill>
                            <a:srgbClr val="FF0000"/>
                          </a:solidFill>
                          <a:effectLst/>
                        </a:rPr>
                        <a:t>42</a:t>
                      </a:r>
                      <a:endParaRPr lang="en-GB" sz="2400" b="1" dirty="0">
                        <a:solidFill>
                          <a:srgbClr val="FF0000"/>
                        </a:solidFill>
                        <a:effectLst/>
                        <a:latin typeface="Calibri" panose="020F0502020204030204" pitchFamily="34" charset="0"/>
                        <a:ea typeface="Calibri" panose="020F0502020204030204" pitchFamily="34" charset="0"/>
                      </a:endParaRPr>
                    </a:p>
                  </a:txBody>
                  <a:tcPr marL="68580" marR="68580" marT="0" marB="0" anchor="b">
                    <a:solidFill>
                      <a:schemeClr val="accent4">
                        <a:lumMod val="40000"/>
                        <a:lumOff val="60000"/>
                      </a:schemeClr>
                    </a:solidFill>
                  </a:tcPr>
                </a:tc>
                <a:tc>
                  <a:txBody>
                    <a:bodyPr/>
                    <a:lstStyle/>
                    <a:p>
                      <a:pPr algn="ctr">
                        <a:spcAft>
                          <a:spcPts val="0"/>
                        </a:spcAft>
                      </a:pPr>
                      <a:r>
                        <a:rPr lang="en-GB" sz="1800" dirty="0">
                          <a:effectLst/>
                        </a:rPr>
                        <a:t>79</a:t>
                      </a:r>
                      <a:endParaRPr lang="en-GB" sz="1600" dirty="0">
                        <a:effectLst/>
                        <a:latin typeface="Calibri" panose="020F0502020204030204" pitchFamily="34" charset="0"/>
                        <a:ea typeface="Calibri" panose="020F0502020204030204" pitchFamily="34" charset="0"/>
                      </a:endParaRPr>
                    </a:p>
                  </a:txBody>
                  <a:tcPr marL="68580" marR="68580" marT="0" marB="0" anchor="b">
                    <a:solidFill>
                      <a:srgbClr val="0070C0"/>
                    </a:solidFill>
                  </a:tcPr>
                </a:tc>
                <a:tc>
                  <a:txBody>
                    <a:bodyPr/>
                    <a:lstStyle/>
                    <a:p>
                      <a:pPr algn="ctr">
                        <a:spcAft>
                          <a:spcPts val="0"/>
                        </a:spcAft>
                      </a:pPr>
                      <a:r>
                        <a:rPr lang="en-GB" sz="1800" dirty="0">
                          <a:effectLst/>
                        </a:rPr>
                        <a:t>88</a:t>
                      </a:r>
                      <a:endParaRPr lang="en-GB" sz="1600" dirty="0">
                        <a:effectLst/>
                        <a:latin typeface="Calibri" panose="020F0502020204030204" pitchFamily="34" charset="0"/>
                        <a:ea typeface="Calibri" panose="020F0502020204030204" pitchFamily="34" charset="0"/>
                      </a:endParaRPr>
                    </a:p>
                  </a:txBody>
                  <a:tcPr marL="68580" marR="68580" marT="0" marB="0" anchor="b">
                    <a:solidFill>
                      <a:schemeClr val="accent6">
                        <a:lumMod val="60000"/>
                        <a:lumOff val="40000"/>
                      </a:schemeClr>
                    </a:solidFill>
                  </a:tcPr>
                </a:tc>
                <a:extLst>
                  <a:ext uri="{0D108BD9-81ED-4DB2-BD59-A6C34878D82A}">
                    <a16:rowId xmlns:a16="http://schemas.microsoft.com/office/drawing/2014/main" val="2409311548"/>
                  </a:ext>
                </a:extLst>
              </a:tr>
            </a:tbl>
          </a:graphicData>
        </a:graphic>
      </p:graphicFrame>
    </p:spTree>
    <p:extLst>
      <p:ext uri="{BB962C8B-B14F-4D97-AF65-F5344CB8AC3E}">
        <p14:creationId xmlns:p14="http://schemas.microsoft.com/office/powerpoint/2010/main" val="2766601997"/>
      </p:ext>
    </p:extLst>
  </p:cSld>
  <p:clrMapOvr>
    <a:masterClrMapping/>
  </p:clrMapOvr>
  <p:timing>
    <p:tnLst>
      <p:par>
        <p:cTn id="1" dur="indefinite" restart="never" nodeType="tmRoot"/>
      </p:par>
    </p:tnLst>
  </p:timing>
</p:sld>
</file>

<file path=ppt/theme/theme1.xml><?xml version="1.0" encoding="utf-8"?>
<a:theme xmlns:a="http://schemas.openxmlformats.org/drawingml/2006/main" name="CRC Powerpoint 2018">
  <a:themeElements>
    <a:clrScheme name="Progress Update Monthly Reporting">
      <a:dk1>
        <a:srgbClr val="575553"/>
      </a:dk1>
      <a:lt1>
        <a:srgbClr val="FEFFFE"/>
      </a:lt1>
      <a:dk2>
        <a:srgbClr val="0DA5A8"/>
      </a:dk2>
      <a:lt2>
        <a:srgbClr val="DAD8D7"/>
      </a:lt2>
      <a:accent1>
        <a:srgbClr val="124F43"/>
      </a:accent1>
      <a:accent2>
        <a:srgbClr val="0E7875"/>
      </a:accent2>
      <a:accent3>
        <a:srgbClr val="E8B462"/>
      </a:accent3>
      <a:accent4>
        <a:srgbClr val="EA5F65"/>
      </a:accent4>
      <a:accent5>
        <a:srgbClr val="E1E4E1"/>
      </a:accent5>
      <a:accent6>
        <a:srgbClr val="ECEAED"/>
      </a:accent6>
      <a:hlink>
        <a:srgbClr val="06A7A8"/>
      </a:hlink>
      <a:folHlink>
        <a:srgbClr val="11504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RC Powerpoint 2018" id="{622930EC-2C45-0445-9721-CF41E053A9CB}" vid="{9825C124-A1CD-1647-9B77-85265FCD3482}"/>
    </a:ext>
  </a:extLst>
</a:theme>
</file>

<file path=ppt/theme/theme10.xml><?xml version="1.0" encoding="utf-8"?>
<a:theme xmlns:a="http://schemas.openxmlformats.org/drawingml/2006/main" name="4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Powerpoint Template main colours">
      <a:dk1>
        <a:srgbClr val="48A5A7"/>
      </a:dk1>
      <a:lt1>
        <a:srgbClr val="FFFFFF"/>
      </a:lt1>
      <a:dk2>
        <a:srgbClr val="2B688E"/>
      </a:dk2>
      <a:lt2>
        <a:srgbClr val="545E8E"/>
      </a:lt2>
      <a:accent1>
        <a:srgbClr val="575756"/>
      </a:accent1>
      <a:accent2>
        <a:srgbClr val="48A5A7"/>
      </a:accent2>
      <a:accent3>
        <a:srgbClr val="2B688E"/>
      </a:accent3>
      <a:accent4>
        <a:srgbClr val="545E8E"/>
      </a:accent4>
      <a:accent5>
        <a:srgbClr val="347775"/>
      </a:accent5>
      <a:accent6>
        <a:srgbClr val="244E44"/>
      </a:accent6>
      <a:hlink>
        <a:srgbClr val="7A8585"/>
      </a:hlink>
      <a:folHlink>
        <a:srgbClr val="78787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RC Powerpoint 2018">
  <a:themeElements>
    <a:clrScheme name="Progress Update Monthly Reporting">
      <a:dk1>
        <a:srgbClr val="575553"/>
      </a:dk1>
      <a:lt1>
        <a:srgbClr val="FEFFFE"/>
      </a:lt1>
      <a:dk2>
        <a:srgbClr val="0DA5A8"/>
      </a:dk2>
      <a:lt2>
        <a:srgbClr val="DAD8D7"/>
      </a:lt2>
      <a:accent1>
        <a:srgbClr val="124F43"/>
      </a:accent1>
      <a:accent2>
        <a:srgbClr val="0E7875"/>
      </a:accent2>
      <a:accent3>
        <a:srgbClr val="E8B462"/>
      </a:accent3>
      <a:accent4>
        <a:srgbClr val="EA5F65"/>
      </a:accent4>
      <a:accent5>
        <a:srgbClr val="E1E4E1"/>
      </a:accent5>
      <a:accent6>
        <a:srgbClr val="ECEAED"/>
      </a:accent6>
      <a:hlink>
        <a:srgbClr val="06A7A8"/>
      </a:hlink>
      <a:folHlink>
        <a:srgbClr val="11504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RC Powerpoint 2018" id="{622930EC-2C45-0445-9721-CF41E053A9CB}" vid="{9825C124-A1CD-1647-9B77-85265FCD348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Custom 7">
      <a:dk1>
        <a:srgbClr val="484947"/>
      </a:dk1>
      <a:lt1>
        <a:srgbClr val="FFFFFF"/>
      </a:lt1>
      <a:dk2>
        <a:srgbClr val="00A8A8"/>
      </a:dk2>
      <a:lt2>
        <a:srgbClr val="026891"/>
      </a:lt2>
      <a:accent1>
        <a:srgbClr val="077875"/>
      </a:accent1>
      <a:accent2>
        <a:srgbClr val="114F43"/>
      </a:accent2>
      <a:accent3>
        <a:srgbClr val="B2D1DD"/>
      </a:accent3>
      <a:accent4>
        <a:srgbClr val="4B95B2"/>
      </a:accent4>
      <a:accent5>
        <a:srgbClr val="3286A7"/>
      </a:accent5>
      <a:accent6>
        <a:srgbClr val="17789C"/>
      </a:accent6>
      <a:hlink>
        <a:srgbClr val="FEFFFE"/>
      </a:hlink>
      <a:folHlink>
        <a:srgbClr val="48494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Custom 7">
      <a:dk1>
        <a:srgbClr val="484947"/>
      </a:dk1>
      <a:lt1>
        <a:srgbClr val="FFFFFF"/>
      </a:lt1>
      <a:dk2>
        <a:srgbClr val="00A8A8"/>
      </a:dk2>
      <a:lt2>
        <a:srgbClr val="026891"/>
      </a:lt2>
      <a:accent1>
        <a:srgbClr val="077875"/>
      </a:accent1>
      <a:accent2>
        <a:srgbClr val="114F43"/>
      </a:accent2>
      <a:accent3>
        <a:srgbClr val="B2D1DD"/>
      </a:accent3>
      <a:accent4>
        <a:srgbClr val="4B95B2"/>
      </a:accent4>
      <a:accent5>
        <a:srgbClr val="3286A7"/>
      </a:accent5>
      <a:accent6>
        <a:srgbClr val="17789C"/>
      </a:accent6>
      <a:hlink>
        <a:srgbClr val="FEFFFE"/>
      </a:hlink>
      <a:folHlink>
        <a:srgbClr val="48494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esco Template">
  <a:themeElements>
    <a:clrScheme name="Tesco">
      <a:dk1>
        <a:sysClr val="windowText" lastClr="000000"/>
      </a:dk1>
      <a:lt1>
        <a:sysClr val="window" lastClr="FFFFFF"/>
      </a:lt1>
      <a:dk2>
        <a:srgbClr val="6E6767"/>
      </a:dk2>
      <a:lt2>
        <a:srgbClr val="EE1C2E"/>
      </a:lt2>
      <a:accent1>
        <a:srgbClr val="00539F"/>
      </a:accent1>
      <a:accent2>
        <a:srgbClr val="FFA626"/>
      </a:accent2>
      <a:accent3>
        <a:srgbClr val="FF7D82"/>
      </a:accent3>
      <a:accent4>
        <a:srgbClr val="00BCD4"/>
      </a:accent4>
      <a:accent5>
        <a:srgbClr val="00BFA6"/>
      </a:accent5>
      <a:accent6>
        <a:srgbClr val="CCBAA1"/>
      </a:accent6>
      <a:hlink>
        <a:srgbClr val="6E6767"/>
      </a:hlink>
      <a:folHlink>
        <a:srgbClr val="000000"/>
      </a:folHlink>
    </a:clrScheme>
    <a:fontScheme name="Tesco">
      <a:majorFont>
        <a:latin typeface="TESCO Modern Bold"/>
        <a:ea typeface=""/>
        <a:cs typeface=""/>
      </a:majorFont>
      <a:minorFont>
        <a:latin typeface="TESCO Moder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solidFill>
              <a:schemeClr val="tx2"/>
            </a:solidFill>
          </a:defRPr>
        </a:defPPr>
      </a:lstStyle>
    </a:txDef>
  </a:objectDefaults>
  <a:extraClrSchemeLst/>
  <a:extLst>
    <a:ext uri="{05A4C25C-085E-4340-85A3-A5531E510DB2}">
      <thm15:themeFamily xmlns:thm15="http://schemas.microsoft.com/office/thememl/2012/main" name="Tesco PowerPoint_DRAFT8 .pptx" id="{9DEE4ADD-8F7D-4DF9-9ECB-3B2F638655DA}" vid="{814FB9B7-4887-4CA6-967F-132FA71484B3}"/>
    </a:ext>
  </a:extLst>
</a:theme>
</file>

<file path=ppt/theme/theme8.xml><?xml version="1.0" encoding="utf-8"?>
<a:theme xmlns:a="http://schemas.openxmlformats.org/drawingml/2006/main" name="5_Office Theme">
  <a:themeElements>
    <a:clrScheme name="Custom 7">
      <a:dk1>
        <a:srgbClr val="484947"/>
      </a:dk1>
      <a:lt1>
        <a:srgbClr val="FFFFFF"/>
      </a:lt1>
      <a:dk2>
        <a:srgbClr val="00A8A8"/>
      </a:dk2>
      <a:lt2>
        <a:srgbClr val="026891"/>
      </a:lt2>
      <a:accent1>
        <a:srgbClr val="077875"/>
      </a:accent1>
      <a:accent2>
        <a:srgbClr val="114F43"/>
      </a:accent2>
      <a:accent3>
        <a:srgbClr val="B2D1DD"/>
      </a:accent3>
      <a:accent4>
        <a:srgbClr val="4B95B2"/>
      </a:accent4>
      <a:accent5>
        <a:srgbClr val="3286A7"/>
      </a:accent5>
      <a:accent6>
        <a:srgbClr val="17789C"/>
      </a:accent6>
      <a:hlink>
        <a:srgbClr val="FEFFFE"/>
      </a:hlink>
      <a:folHlink>
        <a:srgbClr val="48494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Retrospect">
  <a:themeElements>
    <a:clrScheme name="Custom 1">
      <a:dk1>
        <a:sysClr val="windowText" lastClr="000000"/>
      </a:dk1>
      <a:lt1>
        <a:sysClr val="window" lastClr="FFFFFF"/>
      </a:lt1>
      <a:dk2>
        <a:srgbClr val="242852"/>
      </a:dk2>
      <a:lt2>
        <a:srgbClr val="242852"/>
      </a:lt2>
      <a:accent1>
        <a:srgbClr val="242852"/>
      </a:accent1>
      <a:accent2>
        <a:srgbClr val="242852"/>
      </a:accent2>
      <a:accent3>
        <a:srgbClr val="242852"/>
      </a:accent3>
      <a:accent4>
        <a:srgbClr val="5B63B7"/>
      </a:accent4>
      <a:accent5>
        <a:srgbClr val="242852"/>
      </a:accent5>
      <a:accent6>
        <a:srgbClr val="242852"/>
      </a:accent6>
      <a:hlink>
        <a:srgbClr val="242852"/>
      </a:hlink>
      <a:folHlink>
        <a:srgbClr val="24285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C95F69EFC18A4E9DFF59918354DBDF" ma:contentTypeVersion="14" ma:contentTypeDescription="Create a new document." ma:contentTypeScope="" ma:versionID="1ec0800ec2065e1e57db7d61080d6795">
  <xsd:schema xmlns:xsd="http://www.w3.org/2001/XMLSchema" xmlns:xs="http://www.w3.org/2001/XMLSchema" xmlns:p="http://schemas.microsoft.com/office/2006/metadata/properties" xmlns:ns3="6db00e65-adcc-47c9-b294-648ba6844b66" xmlns:ns4="75814b88-d31c-4f4d-8b1d-b41ad14944b3" targetNamespace="http://schemas.microsoft.com/office/2006/metadata/properties" ma:root="true" ma:fieldsID="c8eb3bdb37a53c95c0a43d59eeb56303" ns3:_="" ns4:_="">
    <xsd:import namespace="6db00e65-adcc-47c9-b294-648ba6844b66"/>
    <xsd:import namespace="75814b88-d31c-4f4d-8b1d-b41ad14944b3"/>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b00e65-adcc-47c9-b294-648ba6844b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814b88-d31c-4f4d-8b1d-b41ad14944b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61EBF01-1092-43BB-A9A4-C7FEA9CA00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b00e65-adcc-47c9-b294-648ba6844b66"/>
    <ds:schemaRef ds:uri="75814b88-d31c-4f4d-8b1d-b41ad14944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B4423EC-B13B-48F8-B0AE-BE708EB902AC}">
  <ds:schemaRefs>
    <ds:schemaRef ds:uri="http://schemas.microsoft.com/sharepoint/v3/contenttype/forms"/>
  </ds:schemaRefs>
</ds:datastoreItem>
</file>

<file path=customXml/itemProps3.xml><?xml version="1.0" encoding="utf-8"?>
<ds:datastoreItem xmlns:ds="http://schemas.openxmlformats.org/officeDocument/2006/customXml" ds:itemID="{B3864C49-7F02-45AE-A399-D6E9AB94727F}">
  <ds:schemaRefs>
    <ds:schemaRef ds:uri="http://schemas.microsoft.com/office/2006/metadata/properties"/>
    <ds:schemaRef ds:uri="75814b88-d31c-4f4d-8b1d-b41ad14944b3"/>
    <ds:schemaRef ds:uri="http://purl.org/dc/dcmitype/"/>
    <ds:schemaRef ds:uri="http://schemas.microsoft.com/office/2006/documentManagement/types"/>
    <ds:schemaRef ds:uri="http://www.w3.org/XML/1998/namespace"/>
    <ds:schemaRef ds:uri="6db00e65-adcc-47c9-b294-648ba6844b66"/>
    <ds:schemaRef ds:uri="http://schemas.microsoft.com/office/infopath/2007/PartnerControls"/>
    <ds:schemaRef ds:uri="http://purl.org/dc/elements/1.1/"/>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6759</TotalTime>
  <Words>3896</Words>
  <Application>Microsoft Office PowerPoint</Application>
  <PresentationFormat>Widescreen</PresentationFormat>
  <Paragraphs>725</Paragraphs>
  <Slides>67</Slides>
  <Notes>35</Notes>
  <HiddenSlides>1</HiddenSlides>
  <MMClips>0</MMClips>
  <ScaleCrop>false</ScaleCrop>
  <HeadingPairs>
    <vt:vector size="6" baseType="variant">
      <vt:variant>
        <vt:lpstr>Fonts Used</vt:lpstr>
      </vt:variant>
      <vt:variant>
        <vt:i4>13</vt:i4>
      </vt:variant>
      <vt:variant>
        <vt:lpstr>Theme</vt:lpstr>
      </vt:variant>
      <vt:variant>
        <vt:i4>11</vt:i4>
      </vt:variant>
      <vt:variant>
        <vt:lpstr>Slide Titles</vt:lpstr>
      </vt:variant>
      <vt:variant>
        <vt:i4>67</vt:i4>
      </vt:variant>
    </vt:vector>
  </HeadingPairs>
  <TitlesOfParts>
    <vt:vector size="91" baseType="lpstr">
      <vt:lpstr>ＭＳ Ｐゴシック</vt:lpstr>
      <vt:lpstr>Arial</vt:lpstr>
      <vt:lpstr>Arial Black</vt:lpstr>
      <vt:lpstr>Arvo</vt:lpstr>
      <vt:lpstr>Calibri</vt:lpstr>
      <vt:lpstr>Calibri Light</vt:lpstr>
      <vt:lpstr>Lato</vt:lpstr>
      <vt:lpstr>Noto Sans Symbols</vt:lpstr>
      <vt:lpstr>Raleway</vt:lpstr>
      <vt:lpstr>Roboto</vt:lpstr>
      <vt:lpstr>TESCO Modern</vt:lpstr>
      <vt:lpstr>Times New Roman</vt:lpstr>
      <vt:lpstr>Wingdings 2</vt:lpstr>
      <vt:lpstr>CRC Powerpoint 2018</vt:lpstr>
      <vt:lpstr>2_Office Theme</vt:lpstr>
      <vt:lpstr>1_CRC Powerpoint 2018</vt:lpstr>
      <vt:lpstr>Office Theme</vt:lpstr>
      <vt:lpstr>1_Office Theme</vt:lpstr>
      <vt:lpstr>3_Office Theme</vt:lpstr>
      <vt:lpstr>Tesco Template</vt:lpstr>
      <vt:lpstr>5_Office Theme</vt:lpstr>
      <vt:lpstr>Retrospect</vt:lpstr>
      <vt:lpstr>4_Office Theme</vt:lpstr>
      <vt:lpstr>6_Office Theme</vt:lpstr>
      <vt:lpstr>PowerPoint Presentation</vt:lpstr>
      <vt:lpstr>PowerPoint Presentation</vt:lpstr>
      <vt:lpstr>PowerPoint Presentation</vt:lpstr>
      <vt:lpstr>PowerPoint Presentation</vt:lpstr>
      <vt:lpstr>The Careers &amp; Enterprise Company</vt:lpstr>
      <vt:lpstr>PowerPoint Presentation</vt:lpstr>
      <vt:lpstr>PowerPoint Presentation</vt:lpstr>
      <vt:lpstr>PowerPoint Presentation</vt:lpstr>
      <vt:lpstr>HUB COMPASS DATA BY CLUSTER – JAN 2022 </vt:lpstr>
      <vt:lpstr>BENCHMARK 1 – SUB BENCHMARK ANALYSIS </vt:lpstr>
      <vt:lpstr>BENCHMARK 3 – SUB BENCHMARK ANALYSIS </vt:lpstr>
      <vt:lpstr>PowerPoint Presentation</vt:lpstr>
      <vt:lpstr>PowerPoint Presentation</vt:lpstr>
      <vt:lpstr>Gatsby Benchmark 1 elements and sub benchmarks  </vt:lpstr>
      <vt:lpstr>PowerPoint Presentation</vt:lpstr>
      <vt:lpstr>Gatsby Benchmarks/New CDI Framework</vt:lpstr>
      <vt:lpstr>A stable (and progressive) careers programme</vt:lpstr>
      <vt:lpstr>A stable (and progressive) careers programme –templates in our Gatsby Benchmark section on HOP</vt:lpstr>
      <vt:lpstr>Useful websites</vt:lpstr>
      <vt:lpstr>Useful websites    https://thenobelschool.org/careers/</vt:lpstr>
      <vt:lpstr>Useful websites</vt:lpstr>
      <vt:lpstr>PowerPoint Presentation</vt:lpstr>
      <vt:lpstr>Features of a Careers Strategic Plan:  Key strategic objectives    How- The Careers Programme, how it is evaluated and monitored, who is responsible for each bit, timescales   Why – The vision   What-Case studies from the programme, WEX, events and alumni stories-different destinations/key groups  IMPACT</vt:lpstr>
      <vt:lpstr>PowerPoint Presentation</vt:lpstr>
      <vt:lpstr>PowerPoint Presentation</vt:lpstr>
      <vt:lpstr>PowerPoint Presentation</vt:lpstr>
      <vt:lpstr>PowerPoint Presentation</vt:lpstr>
      <vt:lpstr>BENCHMARK 3 – SUB BENCHMARK ANALYSIS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Gatsby Benchmark resources section on HOP</vt:lpstr>
      <vt:lpstr>Quality in Careers Standard Award and Career Mark  Jenny Longstaffe</vt:lpstr>
      <vt:lpstr>Session Content</vt:lpstr>
      <vt:lpstr>Why schools work towards the Quality in Careers Standard.</vt:lpstr>
      <vt:lpstr>Department for Education</vt:lpstr>
      <vt:lpstr>Ofsted</vt:lpstr>
      <vt:lpstr>PowerPoint Presentation</vt:lpstr>
      <vt:lpstr>What is Career Mark?</vt:lpstr>
      <vt:lpstr>Assessment</vt:lpstr>
      <vt:lpstr>Structure</vt:lpstr>
      <vt:lpstr>PowerPoint Presentation</vt:lpstr>
      <vt:lpstr>The Process</vt:lpstr>
      <vt:lpstr>Process (ctd)</vt:lpstr>
      <vt:lpstr>PowerPoint Presentation</vt:lpstr>
      <vt:lpstr>PowerPoint Presentation</vt:lpstr>
      <vt:lpstr>Award</vt:lpstr>
      <vt:lpstr>Career Mark Costs</vt:lpstr>
      <vt:lpstr>Am I ready? Have I got the time?</vt:lpstr>
      <vt:lpstr>If you wish to find out more</vt:lpstr>
      <vt:lpstr>Any Questions?</vt:lpstr>
      <vt:lpstr>PowerPoint Presentation</vt:lpstr>
      <vt:lpstr>PowerPoint Presentation</vt:lpstr>
      <vt:lpstr>Gatsby benchmark 1 –  a stable careers programme Every school and college should have an embedded programme of career education and guidance that is known and understood by pupils, parents, teachers and employers.</vt:lpstr>
      <vt:lpstr>Gatsby benchmark 3 –  addressing the need of each pupil Young people have different career guidance needs at different stages. Opportunities for advice and support need to be tailored to the needs of each pupil. A school’s or college’s careers programme should embed equality and diversity considerations throughout.</vt:lpstr>
      <vt:lpstr>North Herts ESC</vt:lpstr>
      <vt:lpstr>Chancellor’s Careers Day</vt:lpstr>
      <vt:lpstr>FREE Careers Leader Training &amp; £1000 Bursary</vt:lpstr>
      <vt:lpstr>Upgrade to Compass Plus-School College Compass Completion due before Easter holidays</vt:lpstr>
      <vt:lpstr>Would you rather be –Careers platform</vt:lpstr>
      <vt:lpstr>New Gatsby Benchmark resources section on HOP</vt:lpstr>
      <vt:lpstr>Key dates &amp; events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Jacquie Bamber</dc:creator>
  <cp:lastModifiedBy>Steve Trotter</cp:lastModifiedBy>
  <cp:revision>197</cp:revision>
  <cp:lastPrinted>2022-03-16T08:55:25Z</cp:lastPrinted>
  <dcterms:created xsi:type="dcterms:W3CDTF">2020-09-01T10:37:05Z</dcterms:created>
  <dcterms:modified xsi:type="dcterms:W3CDTF">2022-03-17T15:52:49Z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0x010100B3C95F69EFC18A4E9DFF59918354DBDF</vt:lpwstr>
  </property>
</Properties>
</file>