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2"/>
  </p:handoutMasterIdLst>
  <p:sldIdLst>
    <p:sldId id="258" r:id="rId5"/>
    <p:sldId id="272" r:id="rId6"/>
    <p:sldId id="274" r:id="rId7"/>
    <p:sldId id="273" r:id="rId8"/>
    <p:sldId id="275" r:id="rId9"/>
    <p:sldId id="27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Vernon" initials="GV" lastIdx="1" clrIdx="0">
    <p:extLst>
      <p:ext uri="{19B8F6BF-5375-455C-9EA6-DF929625EA0E}">
        <p15:presenceInfo xmlns:p15="http://schemas.microsoft.com/office/powerpoint/2012/main" userId="S::Georgia.Vernon@pdms.com::26dc2e7f-406e-4f1b-8e29-ae44f6f487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9E"/>
    <a:srgbClr val="FD621D"/>
    <a:srgbClr val="2F223A"/>
    <a:srgbClr val="008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0EA26-C087-4877-8542-BC1B80398DF8}" v="202" dt="2025-01-08T13:46:28.993"/>
    <p1510:client id="{BA4C64B4-C6C2-8A81-7FAF-2DFB2453C173}" v="327" dt="2025-01-08T14:59:46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say-Nicol, Ricca-Renee" userId="b147a61d-62e1-4ebf-ae9b-642333d2873e" providerId="ADAL" clId="{B650EA26-C087-4877-8542-BC1B80398DF8}"/>
    <pc:docChg chg="custSel modSld">
      <pc:chgData name="Ramsay-Nicol, Ricca-Renee" userId="b147a61d-62e1-4ebf-ae9b-642333d2873e" providerId="ADAL" clId="{B650EA26-C087-4877-8542-BC1B80398DF8}" dt="2025-01-09T12:11:04.777" v="1475" actId="20577"/>
      <pc:docMkLst>
        <pc:docMk/>
      </pc:docMkLst>
      <pc:sldChg chg="modSp mod">
        <pc:chgData name="Ramsay-Nicol, Ricca-Renee" userId="b147a61d-62e1-4ebf-ae9b-642333d2873e" providerId="ADAL" clId="{B650EA26-C087-4877-8542-BC1B80398DF8}" dt="2025-01-08T12:15:28.840" v="1041" actId="20577"/>
        <pc:sldMkLst>
          <pc:docMk/>
          <pc:sldMk cId="2841195750" sldId="268"/>
        </pc:sldMkLst>
        <pc:spChg chg="mod">
          <ac:chgData name="Ramsay-Nicol, Ricca-Renee" userId="b147a61d-62e1-4ebf-ae9b-642333d2873e" providerId="ADAL" clId="{B650EA26-C087-4877-8542-BC1B80398DF8}" dt="2025-01-08T12:15:28.840" v="1041" actId="20577"/>
          <ac:spMkLst>
            <pc:docMk/>
            <pc:sldMk cId="2841195750" sldId="268"/>
            <ac:spMk id="3" creationId="{846416DA-99E4-460C-90B6-5EEAC0048C56}"/>
          </ac:spMkLst>
        </pc:spChg>
      </pc:sldChg>
      <pc:sldChg chg="modSp mod">
        <pc:chgData name="Ramsay-Nicol, Ricca-Renee" userId="b147a61d-62e1-4ebf-ae9b-642333d2873e" providerId="ADAL" clId="{B650EA26-C087-4877-8542-BC1B80398DF8}" dt="2025-01-09T12:09:34.410" v="1405" actId="1076"/>
        <pc:sldMkLst>
          <pc:docMk/>
          <pc:sldMk cId="1925273894" sldId="270"/>
        </pc:sldMkLst>
        <pc:picChg chg="mod">
          <ac:chgData name="Ramsay-Nicol, Ricca-Renee" userId="b147a61d-62e1-4ebf-ae9b-642333d2873e" providerId="ADAL" clId="{B650EA26-C087-4877-8542-BC1B80398DF8}" dt="2025-01-09T12:09:34.410" v="1405" actId="1076"/>
          <ac:picMkLst>
            <pc:docMk/>
            <pc:sldMk cId="1925273894" sldId="270"/>
            <ac:picMk id="43" creationId="{B5033CEA-C832-DB4D-4613-9B90C98F67B3}"/>
          </ac:picMkLst>
        </pc:picChg>
        <pc:picChg chg="mod">
          <ac:chgData name="Ramsay-Nicol, Ricca-Renee" userId="b147a61d-62e1-4ebf-ae9b-642333d2873e" providerId="ADAL" clId="{B650EA26-C087-4877-8542-BC1B80398DF8}" dt="2025-01-09T12:09:26.872" v="1403" actId="14100"/>
          <ac:picMkLst>
            <pc:docMk/>
            <pc:sldMk cId="1925273894" sldId="270"/>
            <ac:picMk id="45" creationId="{1EB91712-E963-45D2-15C2-4DFA35A29F6F}"/>
          </ac:picMkLst>
        </pc:picChg>
      </pc:sldChg>
      <pc:sldChg chg="modSp mod">
        <pc:chgData name="Ramsay-Nicol, Ricca-Renee" userId="b147a61d-62e1-4ebf-ae9b-642333d2873e" providerId="ADAL" clId="{B650EA26-C087-4877-8542-BC1B80398DF8}" dt="2025-01-09T12:09:59.423" v="1417" actId="20577"/>
        <pc:sldMkLst>
          <pc:docMk/>
          <pc:sldMk cId="1046251303" sldId="272"/>
        </pc:sldMkLst>
        <pc:spChg chg="mod">
          <ac:chgData name="Ramsay-Nicol, Ricca-Renee" userId="b147a61d-62e1-4ebf-ae9b-642333d2873e" providerId="ADAL" clId="{B650EA26-C087-4877-8542-BC1B80398DF8}" dt="2025-01-09T12:09:59.423" v="1417" actId="20577"/>
          <ac:spMkLst>
            <pc:docMk/>
            <pc:sldMk cId="1046251303" sldId="272"/>
            <ac:spMk id="3" creationId="{7A34E5D2-109B-4265-A37E-762596151C4B}"/>
          </ac:spMkLst>
        </pc:spChg>
        <pc:spChg chg="mod">
          <ac:chgData name="Ramsay-Nicol, Ricca-Renee" userId="b147a61d-62e1-4ebf-ae9b-642333d2873e" providerId="ADAL" clId="{B650EA26-C087-4877-8542-BC1B80398DF8}" dt="2025-01-08T11:57:43.729" v="1" actId="1076"/>
          <ac:spMkLst>
            <pc:docMk/>
            <pc:sldMk cId="1046251303" sldId="272"/>
            <ac:spMk id="5" creationId="{0DE1F1FB-A425-4446-B305-BE77DB3625D3}"/>
          </ac:spMkLst>
        </pc:spChg>
        <pc:spChg chg="mod">
          <ac:chgData name="Ramsay-Nicol, Ricca-Renee" userId="b147a61d-62e1-4ebf-ae9b-642333d2873e" providerId="ADAL" clId="{B650EA26-C087-4877-8542-BC1B80398DF8}" dt="2025-01-09T12:02:41.257" v="1239" actId="1076"/>
          <ac:spMkLst>
            <pc:docMk/>
            <pc:sldMk cId="1046251303" sldId="272"/>
            <ac:spMk id="6" creationId="{35B5482F-2D77-7C6C-0E48-5F51FFAFB890}"/>
          </ac:spMkLst>
        </pc:spChg>
      </pc:sldChg>
      <pc:sldChg chg="modSp mod">
        <pc:chgData name="Ramsay-Nicol, Ricca-Renee" userId="b147a61d-62e1-4ebf-ae9b-642333d2873e" providerId="ADAL" clId="{B650EA26-C087-4877-8542-BC1B80398DF8}" dt="2025-01-09T12:07:15.580" v="1364" actId="1076"/>
        <pc:sldMkLst>
          <pc:docMk/>
          <pc:sldMk cId="3229184114" sldId="273"/>
        </pc:sldMkLst>
        <pc:spChg chg="mod">
          <ac:chgData name="Ramsay-Nicol, Ricca-Renee" userId="b147a61d-62e1-4ebf-ae9b-642333d2873e" providerId="ADAL" clId="{B650EA26-C087-4877-8542-BC1B80398DF8}" dt="2025-01-09T12:06:58.339" v="1363" actId="1076"/>
          <ac:spMkLst>
            <pc:docMk/>
            <pc:sldMk cId="3229184114" sldId="273"/>
            <ac:spMk id="4" creationId="{16039008-307E-4CEA-8E42-BBE71166E115}"/>
          </ac:spMkLst>
        </pc:spChg>
        <pc:spChg chg="mod">
          <ac:chgData name="Ramsay-Nicol, Ricca-Renee" userId="b147a61d-62e1-4ebf-ae9b-642333d2873e" providerId="ADAL" clId="{B650EA26-C087-4877-8542-BC1B80398DF8}" dt="2025-01-09T12:07:15.580" v="1364" actId="1076"/>
          <ac:spMkLst>
            <pc:docMk/>
            <pc:sldMk cId="3229184114" sldId="273"/>
            <ac:spMk id="7" creationId="{658FA8E4-47C6-32F0-D4D0-327E5C70E69B}"/>
          </ac:spMkLst>
        </pc:spChg>
      </pc:sldChg>
      <pc:sldChg chg="modSp mod">
        <pc:chgData name="Ramsay-Nicol, Ricca-Renee" userId="b147a61d-62e1-4ebf-ae9b-642333d2873e" providerId="ADAL" clId="{B650EA26-C087-4877-8542-BC1B80398DF8}" dt="2025-01-09T12:11:04.777" v="1475" actId="20577"/>
        <pc:sldMkLst>
          <pc:docMk/>
          <pc:sldMk cId="3851410164" sldId="274"/>
        </pc:sldMkLst>
        <pc:spChg chg="mod">
          <ac:chgData name="Ramsay-Nicol, Ricca-Renee" userId="b147a61d-62e1-4ebf-ae9b-642333d2873e" providerId="ADAL" clId="{B650EA26-C087-4877-8542-BC1B80398DF8}" dt="2025-01-09T12:11:04.777" v="1475" actId="20577"/>
          <ac:spMkLst>
            <pc:docMk/>
            <pc:sldMk cId="3851410164" sldId="274"/>
            <ac:spMk id="3" creationId="{8FADBE84-4C4B-4E1B-8F95-B1837725F2EA}"/>
          </ac:spMkLst>
        </pc:spChg>
      </pc:sldChg>
      <pc:sldChg chg="addSp modSp mod">
        <pc:chgData name="Ramsay-Nicol, Ricca-Renee" userId="b147a61d-62e1-4ebf-ae9b-642333d2873e" providerId="ADAL" clId="{B650EA26-C087-4877-8542-BC1B80398DF8}" dt="2025-01-09T12:09:12.960" v="1402" actId="2711"/>
        <pc:sldMkLst>
          <pc:docMk/>
          <pc:sldMk cId="1031928495" sldId="275"/>
        </pc:sldMkLst>
        <pc:spChg chg="mod">
          <ac:chgData name="Ramsay-Nicol, Ricca-Renee" userId="b147a61d-62e1-4ebf-ae9b-642333d2873e" providerId="ADAL" clId="{B650EA26-C087-4877-8542-BC1B80398DF8}" dt="2025-01-09T12:08:39.076" v="1399" actId="1076"/>
          <ac:spMkLst>
            <pc:docMk/>
            <pc:sldMk cId="1031928495" sldId="275"/>
            <ac:spMk id="2" creationId="{010E1FB4-AF9B-4C54-B967-B2266736192A}"/>
          </ac:spMkLst>
        </pc:spChg>
        <pc:spChg chg="mod">
          <ac:chgData name="Ramsay-Nicol, Ricca-Renee" userId="b147a61d-62e1-4ebf-ae9b-642333d2873e" providerId="ADAL" clId="{B650EA26-C087-4877-8542-BC1B80398DF8}" dt="2025-01-09T12:08:52.380" v="1400" actId="1076"/>
          <ac:spMkLst>
            <pc:docMk/>
            <pc:sldMk cId="1031928495" sldId="275"/>
            <ac:spMk id="3" creationId="{DBD041D6-262B-467A-8DD3-4826929B8B90}"/>
          </ac:spMkLst>
        </pc:spChg>
        <pc:spChg chg="add mod">
          <ac:chgData name="Ramsay-Nicol, Ricca-Renee" userId="b147a61d-62e1-4ebf-ae9b-642333d2873e" providerId="ADAL" clId="{B650EA26-C087-4877-8542-BC1B80398DF8}" dt="2025-01-09T12:09:12.960" v="1402" actId="2711"/>
          <ac:spMkLst>
            <pc:docMk/>
            <pc:sldMk cId="1031928495" sldId="275"/>
            <ac:spMk id="7" creationId="{F3FE5A83-4936-A82B-31FF-F2B9EFB6A9FB}"/>
          </ac:spMkLst>
        </pc:spChg>
      </pc:sldChg>
    </pc:docChg>
  </pc:docChgLst>
  <pc:docChgLst>
    <pc:chgData name="emma@ambermountain.co.uk" userId="S::urn:spo:guest#emma@ambermountain.co.uk::" providerId="AD" clId="Web-{BA4C64B4-C6C2-8A81-7FAF-2DFB2453C173}"/>
    <pc:docChg chg="modSld">
      <pc:chgData name="emma@ambermountain.co.uk" userId="S::urn:spo:guest#emma@ambermountain.co.uk::" providerId="AD" clId="Web-{BA4C64B4-C6C2-8A81-7FAF-2DFB2453C173}" dt="2025-01-08T14:59:43.545" v="285" actId="20577"/>
      <pc:docMkLst>
        <pc:docMk/>
      </pc:docMkLst>
      <pc:sldChg chg="addSp delSp modSp">
        <pc:chgData name="emma@ambermountain.co.uk" userId="S::urn:spo:guest#emma@ambermountain.co.uk::" providerId="AD" clId="Web-{BA4C64B4-C6C2-8A81-7FAF-2DFB2453C173}" dt="2025-01-08T14:31:23.691" v="284" actId="1076"/>
        <pc:sldMkLst>
          <pc:docMk/>
          <pc:sldMk cId="1046251303" sldId="272"/>
        </pc:sldMkLst>
        <pc:spChg chg="mod">
          <ac:chgData name="emma@ambermountain.co.uk" userId="S::urn:spo:guest#emma@ambermountain.co.uk::" providerId="AD" clId="Web-{BA4C64B4-C6C2-8A81-7FAF-2DFB2453C173}" dt="2025-01-08T14:26:27.667" v="265" actId="1076"/>
          <ac:spMkLst>
            <pc:docMk/>
            <pc:sldMk cId="1046251303" sldId="272"/>
            <ac:spMk id="3" creationId="{7A34E5D2-109B-4265-A37E-762596151C4B}"/>
          </ac:spMkLst>
        </pc:spChg>
        <pc:spChg chg="del">
          <ac:chgData name="emma@ambermountain.co.uk" userId="S::urn:spo:guest#emma@ambermountain.co.uk::" providerId="AD" clId="Web-{BA4C64B4-C6C2-8A81-7FAF-2DFB2453C173}" dt="2025-01-08T13:16:52.607" v="3"/>
          <ac:spMkLst>
            <pc:docMk/>
            <pc:sldMk cId="1046251303" sldId="272"/>
            <ac:spMk id="5" creationId="{0DE1F1FB-A425-4446-B305-BE77DB3625D3}"/>
          </ac:spMkLst>
        </pc:spChg>
        <pc:spChg chg="add mod">
          <ac:chgData name="emma@ambermountain.co.uk" userId="S::urn:spo:guest#emma@ambermountain.co.uk::" providerId="AD" clId="Web-{BA4C64B4-C6C2-8A81-7FAF-2DFB2453C173}" dt="2025-01-08T14:26:32.808" v="266" actId="1076"/>
          <ac:spMkLst>
            <pc:docMk/>
            <pc:sldMk cId="1046251303" sldId="272"/>
            <ac:spMk id="6" creationId="{35B5482F-2D77-7C6C-0E48-5F51FFAFB890}"/>
          </ac:spMkLst>
        </pc:spChg>
        <pc:spChg chg="add del mod">
          <ac:chgData name="emma@ambermountain.co.uk" userId="S::urn:spo:guest#emma@ambermountain.co.uk::" providerId="AD" clId="Web-{BA4C64B4-C6C2-8A81-7FAF-2DFB2453C173}" dt="2025-01-08T14:04:50.507" v="152"/>
          <ac:spMkLst>
            <pc:docMk/>
            <pc:sldMk cId="1046251303" sldId="272"/>
            <ac:spMk id="8" creationId="{2E96FDCA-9999-663A-FA3C-B0A1AC1DF1BD}"/>
          </ac:spMkLst>
        </pc:spChg>
        <pc:picChg chg="add del mod">
          <ac:chgData name="emma@ambermountain.co.uk" userId="S::urn:spo:guest#emma@ambermountain.co.uk::" providerId="AD" clId="Web-{BA4C64B4-C6C2-8A81-7FAF-2DFB2453C173}" dt="2025-01-08T14:27:54.904" v="275"/>
          <ac:picMkLst>
            <pc:docMk/>
            <pc:sldMk cId="1046251303" sldId="272"/>
            <ac:picMk id="4" creationId="{843A67F0-9804-2BB4-8316-6DCACD2C4F2F}"/>
          </ac:picMkLst>
        </pc:picChg>
        <pc:picChg chg="add del mod">
          <ac:chgData name="emma@ambermountain.co.uk" userId="S::urn:spo:guest#emma@ambermountain.co.uk::" providerId="AD" clId="Web-{BA4C64B4-C6C2-8A81-7FAF-2DFB2453C173}" dt="2025-01-08T14:27:39.310" v="272"/>
          <ac:picMkLst>
            <pc:docMk/>
            <pc:sldMk cId="1046251303" sldId="272"/>
            <ac:picMk id="5" creationId="{AE42A8AF-6A42-256E-30F6-116A5688D634}"/>
          </ac:picMkLst>
        </pc:picChg>
        <pc:picChg chg="add mod">
          <ac:chgData name="emma@ambermountain.co.uk" userId="S::urn:spo:guest#emma@ambermountain.co.uk::" providerId="AD" clId="Web-{BA4C64B4-C6C2-8A81-7FAF-2DFB2453C173}" dt="2025-01-08T14:31:23.691" v="284" actId="1076"/>
          <ac:picMkLst>
            <pc:docMk/>
            <pc:sldMk cId="1046251303" sldId="272"/>
            <ac:picMk id="7" creationId="{3689CC67-B0E8-A4CA-0C7F-8B009EA91BC6}"/>
          </ac:picMkLst>
        </pc:picChg>
        <pc:picChg chg="add mod">
          <ac:chgData name="emma@ambermountain.co.uk" userId="S::urn:spo:guest#emma@ambermountain.co.uk::" providerId="AD" clId="Web-{BA4C64B4-C6C2-8A81-7FAF-2DFB2453C173}" dt="2025-01-08T14:31:19.832" v="283" actId="1076"/>
          <ac:picMkLst>
            <pc:docMk/>
            <pc:sldMk cId="1046251303" sldId="272"/>
            <ac:picMk id="10" creationId="{3B65CC58-9F73-94F8-9069-5B88C9C0F9C1}"/>
          </ac:picMkLst>
        </pc:picChg>
        <pc:picChg chg="del">
          <ac:chgData name="emma@ambermountain.co.uk" userId="S::urn:spo:guest#emma@ambermountain.co.uk::" providerId="AD" clId="Web-{BA4C64B4-C6C2-8A81-7FAF-2DFB2453C173}" dt="2025-01-08T14:02:40.988" v="148"/>
          <ac:picMkLst>
            <pc:docMk/>
            <pc:sldMk cId="1046251303" sldId="272"/>
            <ac:picMk id="1042" creationId="{36729010-9769-A9B1-96DC-6EFAE721F2A9}"/>
          </ac:picMkLst>
        </pc:picChg>
      </pc:sldChg>
      <pc:sldChg chg="addSp modSp">
        <pc:chgData name="emma@ambermountain.co.uk" userId="S::urn:spo:guest#emma@ambermountain.co.uk::" providerId="AD" clId="Web-{BA4C64B4-C6C2-8A81-7FAF-2DFB2453C173}" dt="2025-01-08T14:59:43.545" v="285" actId="20577"/>
        <pc:sldMkLst>
          <pc:docMk/>
          <pc:sldMk cId="3229184114" sldId="273"/>
        </pc:sldMkLst>
        <pc:spChg chg="mod">
          <ac:chgData name="emma@ambermountain.co.uk" userId="S::urn:spo:guest#emma@ambermountain.co.uk::" providerId="AD" clId="Web-{BA4C64B4-C6C2-8A81-7FAF-2DFB2453C173}" dt="2025-01-08T14:10:07.641" v="165" actId="14100"/>
          <ac:spMkLst>
            <pc:docMk/>
            <pc:sldMk cId="3229184114" sldId="273"/>
            <ac:spMk id="4" creationId="{16039008-307E-4CEA-8E42-BBE71166E115}"/>
          </ac:spMkLst>
        </pc:spChg>
        <pc:spChg chg="add mod">
          <ac:chgData name="emma@ambermountain.co.uk" userId="S::urn:spo:guest#emma@ambermountain.co.uk::" providerId="AD" clId="Web-{BA4C64B4-C6C2-8A81-7FAF-2DFB2453C173}" dt="2025-01-08T14:59:43.545" v="285" actId="20577"/>
          <ac:spMkLst>
            <pc:docMk/>
            <pc:sldMk cId="3229184114" sldId="273"/>
            <ac:spMk id="7" creationId="{658FA8E4-47C6-32F0-D4D0-327E5C70E69B}"/>
          </ac:spMkLst>
        </pc:spChg>
      </pc:sldChg>
      <pc:sldChg chg="modSp">
        <pc:chgData name="emma@ambermountain.co.uk" userId="S::urn:spo:guest#emma@ambermountain.co.uk::" providerId="AD" clId="Web-{BA4C64B4-C6C2-8A81-7FAF-2DFB2453C173}" dt="2025-01-08T14:05:32.289" v="159" actId="20577"/>
        <pc:sldMkLst>
          <pc:docMk/>
          <pc:sldMk cId="3851410164" sldId="274"/>
        </pc:sldMkLst>
        <pc:spChg chg="mod">
          <ac:chgData name="emma@ambermountain.co.uk" userId="S::urn:spo:guest#emma@ambermountain.co.uk::" providerId="AD" clId="Web-{BA4C64B4-C6C2-8A81-7FAF-2DFB2453C173}" dt="2025-01-08T14:05:32.289" v="159" actId="20577"/>
          <ac:spMkLst>
            <pc:docMk/>
            <pc:sldMk cId="3851410164" sldId="274"/>
            <ac:spMk id="3" creationId="{8FADBE84-4C4B-4E1B-8F95-B1837725F2EA}"/>
          </ac:spMkLst>
        </pc:spChg>
      </pc:sldChg>
      <pc:sldChg chg="delSp modSp">
        <pc:chgData name="emma@ambermountain.co.uk" userId="S::urn:spo:guest#emma@ambermountain.co.uk::" providerId="AD" clId="Web-{BA4C64B4-C6C2-8A81-7FAF-2DFB2453C173}" dt="2025-01-08T14:26:00.839" v="264"/>
        <pc:sldMkLst>
          <pc:docMk/>
          <pc:sldMk cId="1031928495" sldId="275"/>
        </pc:sldMkLst>
        <pc:spChg chg="mod">
          <ac:chgData name="emma@ambermountain.co.uk" userId="S::urn:spo:guest#emma@ambermountain.co.uk::" providerId="AD" clId="Web-{BA4C64B4-C6C2-8A81-7FAF-2DFB2453C173}" dt="2025-01-08T14:24:05.195" v="224" actId="20577"/>
          <ac:spMkLst>
            <pc:docMk/>
            <pc:sldMk cId="1031928495" sldId="275"/>
            <ac:spMk id="3" creationId="{DBD041D6-262B-467A-8DD3-4826929B8B90}"/>
          </ac:spMkLst>
        </pc:spChg>
        <pc:spChg chg="del mod">
          <ac:chgData name="emma@ambermountain.co.uk" userId="S::urn:spo:guest#emma@ambermountain.co.uk::" providerId="AD" clId="Web-{BA4C64B4-C6C2-8A81-7FAF-2DFB2453C173}" dt="2025-01-08T14:26:00.839" v="264"/>
          <ac:spMkLst>
            <pc:docMk/>
            <pc:sldMk cId="1031928495" sldId="275"/>
            <ac:spMk id="4" creationId="{E4BCDE75-8492-4931-8C05-A014402D7F27}"/>
          </ac:spMkLst>
        </pc:spChg>
        <pc:spChg chg="mod">
          <ac:chgData name="emma@ambermountain.co.uk" userId="S::urn:spo:guest#emma@ambermountain.co.uk::" providerId="AD" clId="Web-{BA4C64B4-C6C2-8A81-7FAF-2DFB2453C173}" dt="2025-01-08T14:25:35.603" v="261" actId="20577"/>
          <ac:spMkLst>
            <pc:docMk/>
            <pc:sldMk cId="1031928495" sldId="275"/>
            <ac:spMk id="7" creationId="{F3FE5A83-4936-A82B-31FF-F2B9EFB6A9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E8D109-A150-46E8-8B8B-CEEAE39928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092FF-9257-4549-82F1-D9DE8820CB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9BDA8-39A7-4B75-A8C0-F5F3C938B004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4E07D-E246-495D-9BB0-3F8107C222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56CB9-1EDF-4A06-968B-8C5370FC09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9C794-E27E-41FB-8A8E-E7F4154D9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03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5A3A46-BE5D-4EBA-BF17-6EC80BE8C9E5}"/>
              </a:ext>
            </a:extLst>
          </p:cNvPr>
          <p:cNvSpPr/>
          <p:nvPr userDrawn="1"/>
        </p:nvSpPr>
        <p:spPr>
          <a:xfrm>
            <a:off x="-217279" y="-244444"/>
            <a:ext cx="10701192" cy="7346887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00807B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A25267-7D73-49BF-9C43-6A8B67978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0431" y="443302"/>
            <a:ext cx="5905794" cy="596582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B7C4C-37F3-41CA-B294-479ADDB30C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0057" y="5590874"/>
            <a:ext cx="3812864" cy="98194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</a:t>
            </a:r>
          </a:p>
          <a:p>
            <a:r>
              <a:rPr lang="en-US"/>
              <a:t>Date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CB5452-B0AB-4241-A083-94FB14DEF609}"/>
              </a:ext>
            </a:extLst>
          </p:cNvPr>
          <p:cNvSpPr/>
          <p:nvPr userDrawn="1"/>
        </p:nvSpPr>
        <p:spPr>
          <a:xfrm>
            <a:off x="-298760" y="2559866"/>
            <a:ext cx="7342356" cy="173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E08203-CA13-4FC2-8967-98475ED068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5380" y="2733015"/>
            <a:ext cx="5926648" cy="1391970"/>
          </a:xfrm>
          <a:noFill/>
        </p:spPr>
        <p:txBody>
          <a:bodyPr>
            <a:normAutofit fontScale="90000"/>
          </a:bodyPr>
          <a:lstStyle>
            <a:lvl1pPr>
              <a:defRPr>
                <a:solidFill>
                  <a:srgbClr val="00A39E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 sz="4800">
                <a:latin typeface="Nobel Black" panose="02000603040000020004" pitchFamily="50" charset="0"/>
              </a:rPr>
              <a:t>PRESENTATION TITLE HERE</a:t>
            </a:r>
            <a:endParaRPr lang="en-GB" sz="4800">
              <a:latin typeface="Nobel Black" panose="02000603040000020004" pitchFamily="50" charset="0"/>
            </a:endParaRP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F08DBC-2609-4730-9BF0-AE3FDFD4C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7" y="5739093"/>
            <a:ext cx="1424904" cy="5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6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457" y="338432"/>
            <a:ext cx="500732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/>
              <a:t>CONTACT SLIDE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458" y="2461404"/>
            <a:ext cx="5007321" cy="417788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Nobel Black" panose="02000603040000020004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EMAIL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360457" y="6509442"/>
            <a:ext cx="894476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39767A-DD8B-4A94-B418-14BA9F81A58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0458" y="3063858"/>
            <a:ext cx="5007321" cy="417788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Add in email address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18C101D-CF3D-4EF6-8ED1-55CA6F9DD3B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457" y="3832849"/>
            <a:ext cx="5007321" cy="417788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Nobel Black" panose="02000603040000020004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TELEPHONE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DFF395C-115B-4FDE-8309-82AC02B756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0457" y="4435303"/>
            <a:ext cx="5007321" cy="417788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Add in telephone number</a:t>
            </a:r>
            <a:endParaRPr lang="en-GB"/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B0B2E1-FC73-4769-ACAC-E99824021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29" y="2709782"/>
            <a:ext cx="3927900" cy="143843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E4BCC41-BE84-4595-BFE1-3C612941F9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456" y="5531557"/>
            <a:ext cx="5007321" cy="417788"/>
          </a:xfrm>
        </p:spPr>
        <p:txBody>
          <a:bodyPr>
            <a:noAutofit/>
          </a:bodyPr>
          <a:lstStyle>
            <a:lvl1pPr marL="0">
              <a:buNone/>
              <a:defRPr sz="4000">
                <a:solidFill>
                  <a:schemeClr val="bg1"/>
                </a:solidFill>
                <a:effectLst/>
                <a:latin typeface="Font Awesome 5 Brands Regular" panose="02000503000000000000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  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21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oub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6478" y="365125"/>
            <a:ext cx="5007322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-217279" y="-244444"/>
            <a:ext cx="6313279" cy="6421407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6478" y="1825625"/>
            <a:ext cx="5007321" cy="4351338"/>
          </a:xfrm>
        </p:spPr>
        <p:txBody>
          <a:bodyPr/>
          <a:lstStyle>
            <a:lvl1pPr marL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This area can be used for body text and slide content.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656F1F-D89A-4BA2-BE73-DAD59F5A8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7488" y="0"/>
            <a:ext cx="3151188" cy="52959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918A86F-5648-47E5-8D1E-965C052D73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4812" y="1317625"/>
            <a:ext cx="3151188" cy="5540375"/>
          </a:xfrm>
        </p:spPr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2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pli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97DB2F-5C1D-429B-89DE-DEFBEA5CF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0228" y="0"/>
            <a:ext cx="5781772" cy="605200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6052007"/>
            <a:ext cx="12191999" cy="805993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47" y="365125"/>
            <a:ext cx="5469036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6447" y="1825625"/>
            <a:ext cx="5469036" cy="4351338"/>
          </a:xfrm>
        </p:spPr>
        <p:txBody>
          <a:bodyPr/>
          <a:lstStyle>
            <a:lvl1pPr marL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This area can be used for body text and slide content.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47" y="365125"/>
            <a:ext cx="5469036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9096866" y="-193015"/>
            <a:ext cx="6521640" cy="7051016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6447" y="1825625"/>
            <a:ext cx="5469036" cy="4351338"/>
          </a:xfrm>
        </p:spPr>
        <p:txBody>
          <a:bodyPr/>
          <a:lstStyle>
            <a:lvl1pPr marL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This area can be used for body text and slide content.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97DB2F-5C1D-429B-89DE-DEFBEA5CF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0228" y="0"/>
            <a:ext cx="5781772" cy="362267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EB1C4C-65F9-40DD-AA5A-A37427A5EA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5860" y="4059324"/>
            <a:ext cx="2289044" cy="1851281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area can be used for body text and slide content</a:t>
            </a:r>
          </a:p>
        </p:txBody>
      </p:sp>
    </p:spTree>
    <p:extLst>
      <p:ext uri="{BB962C8B-B14F-4D97-AF65-F5344CB8AC3E}">
        <p14:creationId xmlns:p14="http://schemas.microsoft.com/office/powerpoint/2010/main" val="17870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ea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54D85D-9635-49B5-B564-F0FB46DFC2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4605" y="2611798"/>
            <a:ext cx="1693862" cy="16938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4B55FE3-333D-4A15-AAEC-1883DFF8C8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4152" y="2611798"/>
            <a:ext cx="1693862" cy="16938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43E7684-675D-4154-9913-7FA0934EC1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93699" y="2611798"/>
            <a:ext cx="1693862" cy="16938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FC96B8BA-D45B-4C70-A544-BCFC4ACB02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33246" y="2611798"/>
            <a:ext cx="1693862" cy="16938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AA09A6E-79B6-41D8-B436-A310D7F89A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223" y="4490326"/>
            <a:ext cx="2460625" cy="302971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00A39E"/>
                </a:solidFill>
                <a:latin typeface="Nobel Black" panose="02000603040000020004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A78C31A-B36E-4129-B68C-DB54A3F826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0770" y="4490326"/>
            <a:ext cx="2460625" cy="302971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00A39E"/>
                </a:solidFill>
                <a:latin typeface="Nobel Black" panose="02000603040000020004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45CA4D8A-6207-4517-8ED6-007C78EB33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317" y="4490326"/>
            <a:ext cx="2460625" cy="298025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00A39E"/>
                </a:solidFill>
                <a:latin typeface="Nobel Black" panose="02000603040000020004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B6A1C7C5-E80A-46CE-9E2D-05FC076D9B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49864" y="4490325"/>
            <a:ext cx="2460625" cy="302971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00A39E"/>
                </a:solidFill>
                <a:latin typeface="Nobel Black" panose="02000603040000020004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D4B4C195-C4E2-4576-8C6B-14BD22D4EE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223" y="4863233"/>
            <a:ext cx="2460625" cy="953838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Text</a:t>
            </a:r>
            <a:endParaRPr lang="en-GB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7CA22BA2-032E-4660-A0EC-03096952DA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0770" y="4863233"/>
            <a:ext cx="2460625" cy="953838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Text</a:t>
            </a:r>
            <a:endParaRPr lang="en-GB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7ED31C3-2A95-46C2-82C1-2C6467E190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0317" y="4863233"/>
            <a:ext cx="2460625" cy="938267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Text</a:t>
            </a:r>
            <a:endParaRPr lang="en-GB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592432C9-6BEF-462C-ABD0-C38299476D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49864" y="4863232"/>
            <a:ext cx="2460625" cy="953838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Text</a:t>
            </a:r>
            <a:endParaRPr lang="en-GB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5D019D2-C021-4459-938C-F1F76EE32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47" y="365125"/>
            <a:ext cx="5469036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/>
              <a:t>ICON FEATURES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2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5878721" y="0"/>
            <a:ext cx="6313279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457" y="338432"/>
            <a:ext cx="5007322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458" y="1848661"/>
            <a:ext cx="5007321" cy="4351338"/>
          </a:xfrm>
        </p:spPr>
        <p:txBody>
          <a:bodyPr/>
          <a:lstStyle>
            <a:lvl1pPr marL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This area can be used for body text and slide content.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D43CDA-405E-4829-BB43-F498C5D365C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31699" y="2713299"/>
            <a:ext cx="5007321" cy="1431402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This area can be used for body text and slide content.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5878722" y="6509442"/>
            <a:ext cx="342650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5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8466" y="332096"/>
            <a:ext cx="71950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/>
              <a:t>SECTION TITLE SLIDE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3615" y="1842325"/>
            <a:ext cx="8944768" cy="4351338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This can be used to introduce a new section of the presentation.</a:t>
            </a:r>
          </a:p>
          <a:p>
            <a:pPr lvl="0"/>
            <a:r>
              <a:rPr lang="en-GB"/>
              <a:t>Providing a description below the title is optional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404097" y="6509442"/>
            <a:ext cx="890112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1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2F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8466" y="332096"/>
            <a:ext cx="71950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/>
              <a:t>SECTION TITLE SLIDE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3615" y="1842325"/>
            <a:ext cx="8944768" cy="4351338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This can be used to introduce a new section of the presentation.</a:t>
            </a:r>
          </a:p>
          <a:p>
            <a:pPr lvl="0"/>
            <a:r>
              <a:rPr lang="en-GB"/>
              <a:t>Providing a description below the title is optional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404097" y="6509442"/>
            <a:ext cx="890112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4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D6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8466" y="332096"/>
            <a:ext cx="71950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Nobel Black" panose="02000603040000020004" pitchFamily="50" charset="0"/>
              </a:defRPr>
            </a:lvl1pPr>
          </a:lstStyle>
          <a:p>
            <a:r>
              <a:rPr lang="en-US"/>
              <a:t>SECTION TITLE SLIDE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3615" y="1842325"/>
            <a:ext cx="8944768" cy="4351338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This can be used to introduce a new section of the presentation.</a:t>
            </a:r>
          </a:p>
          <a:p>
            <a:pPr lvl="0"/>
            <a:r>
              <a:rPr lang="en-GB"/>
              <a:t>Providing a description below the title is optional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404097" y="6509442"/>
            <a:ext cx="890112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71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F57BD-B0E3-451F-90B8-2AA50F95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E3C81-E88E-4621-A100-39C57F84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A5642-21AB-4A60-A940-2D1900FC2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652F-A7B2-408A-91E6-41B3BA84398C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AADF-DFED-478C-A6A9-13778560E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1836F-EDC9-4F83-A90A-107483312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C961-7D6C-4D57-B26D-6454BD2C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3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mma@ambermountain.co.uk" TargetMode="External"/><Relationship Id="rId2" Type="http://schemas.openxmlformats.org/officeDocument/2006/relationships/hyperlink" Target="mailto:ricca-renee.ramsay-nicol@computacenter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ambermountain.co.uk/" TargetMode="External"/><Relationship Id="rId4" Type="http://schemas.openxmlformats.org/officeDocument/2006/relationships/hyperlink" Target="https://www.computacenter.com/en-gb/careers/future-tal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393CBA29-5386-475B-A3CC-F487672EF2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2" r="24912"/>
          <a:stretch/>
        </p:blipFill>
        <p:spPr>
          <a:xfrm>
            <a:off x="5800431" y="443302"/>
            <a:ext cx="5905794" cy="5965825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75DC7F-5900-4444-966F-317A9FADA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LMI CONFERENCE </a:t>
            </a:r>
          </a:p>
          <a:p>
            <a:r>
              <a:rPr lang="en-US"/>
              <a:t>JAN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986C1-384F-4F36-A60B-9D1CF2D1B5C9}"/>
              </a:ext>
            </a:extLst>
          </p:cNvPr>
          <p:cNvSpPr/>
          <p:nvPr/>
        </p:nvSpPr>
        <p:spPr>
          <a:xfrm>
            <a:off x="-298760" y="2559866"/>
            <a:ext cx="7342356" cy="173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B0BFC8-D1A6-41CF-BEEC-75D7CBAF7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256" y="3047340"/>
            <a:ext cx="5403420" cy="1086510"/>
          </a:xfrm>
        </p:spPr>
        <p:txBody>
          <a:bodyPr>
            <a:normAutofit fontScale="90000"/>
          </a:bodyPr>
          <a:lstStyle/>
          <a:p>
            <a:r>
              <a:rPr lang="en-US"/>
              <a:t>INTRODUCING…</a:t>
            </a:r>
            <a:br>
              <a:rPr lang="en-US"/>
            </a:br>
            <a:r>
              <a:rPr lang="en-US"/>
              <a:t>DIGITAL &amp; TECHNOLOGY</a:t>
            </a:r>
            <a:br>
              <a:rPr lang="en-US"/>
            </a:b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5BFC3B-10A3-6E55-A7C6-8D6CB473D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370" y="6292617"/>
            <a:ext cx="1907484" cy="8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4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24F7-7386-433B-8649-E9210598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INTRODUCING…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4E5D2-109B-4265-A37E-76259615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58" y="4515084"/>
            <a:ext cx="8741362" cy="13742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7150" indent="-285750"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marL="228600" indent="-457200">
              <a:buFont typeface="Arial" panose="020B0604020202020204" pitchFamily="34" charset="0"/>
              <a:buChar char="•"/>
            </a:pPr>
            <a:r>
              <a:rPr lang="en-GB" sz="2000" dirty="0"/>
              <a:t>20,000 jobs available in the Tech Sector in Hertfordshire</a:t>
            </a:r>
          </a:p>
          <a:p>
            <a:pPr marL="228600" indent="-457200">
              <a:buFont typeface="Arial" panose="020B0604020202020204" pitchFamily="34" charset="0"/>
              <a:buChar char="•"/>
            </a:pPr>
            <a:r>
              <a:rPr lang="en-GB" sz="2000" dirty="0"/>
              <a:t>Average wage in the technology industry is approximately £47,411</a:t>
            </a:r>
          </a:p>
          <a:p>
            <a:pPr marL="228600" indent="-457200">
              <a:buFont typeface="Arial" panose="020B0604020202020204" pitchFamily="34" charset="0"/>
              <a:buChar char="•"/>
            </a:pPr>
            <a:r>
              <a:rPr lang="en-GB" sz="2000" dirty="0"/>
              <a:t>There are over 5,000 tech businesses in Hertfordshire</a:t>
            </a:r>
          </a:p>
          <a:p>
            <a:pPr marL="2286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6382EE-CBD0-CE40-621A-EC9B8FCB3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8" y="5795942"/>
            <a:ext cx="1907484" cy="8654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B86A8E-13F1-318D-9128-3E052812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4936365"/>
            <a:ext cx="2693505" cy="1374237"/>
          </a:xfrm>
          <a:prstGeom prst="rect">
            <a:avLst/>
          </a:prstGeom>
        </p:spPr>
      </p:pic>
      <p:pic>
        <p:nvPicPr>
          <p:cNvPr id="1044" name="Picture 20" descr="Image result for DIGITAL TECHNOLOGY JOBS FEMALE">
            <a:extLst>
              <a:ext uri="{FF2B5EF4-FFF2-40B4-BE49-F238E27FC236}">
                <a16:creationId xmlns:a16="http://schemas.microsoft.com/office/drawing/2014/main" id="{404D2B22-152F-20B9-72E8-D067E30A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47" y="150123"/>
            <a:ext cx="5368627" cy="30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B5482F-2D77-7C6C-0E48-5F51FFAFB890}"/>
              </a:ext>
            </a:extLst>
          </p:cNvPr>
          <p:cNvSpPr txBox="1">
            <a:spLocks/>
          </p:cNvSpPr>
          <p:nvPr/>
        </p:nvSpPr>
        <p:spPr>
          <a:xfrm>
            <a:off x="219758" y="3015311"/>
            <a:ext cx="8741362" cy="137423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marL="2286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Roboto"/>
                <a:ea typeface="Roboto"/>
                <a:cs typeface="Roboto"/>
              </a:rPr>
              <a:t>225,000 jobs available in Digital Sector in the UK</a:t>
            </a:r>
          </a:p>
          <a:p>
            <a:pPr marL="2286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Roboto"/>
                <a:ea typeface="Roboto"/>
                <a:cs typeface="Roboto"/>
              </a:rPr>
              <a:t>Average wage in this industry is approximately £32,000</a:t>
            </a:r>
          </a:p>
          <a:p>
            <a:pPr marL="2286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Roboto"/>
                <a:ea typeface="Roboto"/>
                <a:cs typeface="Roboto"/>
              </a:rPr>
              <a:t>There are over 8,200 digital businesses in UK</a:t>
            </a:r>
          </a:p>
          <a:p>
            <a:pPr marL="2286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7" name="Picture 6" descr="A pink text on a black background&#10;&#10;Description automatically generated">
            <a:extLst>
              <a:ext uri="{FF2B5EF4-FFF2-40B4-BE49-F238E27FC236}">
                <a16:creationId xmlns:a16="http://schemas.microsoft.com/office/drawing/2014/main" id="{3689CC67-B0E8-A4CA-0C7F-8B009EA91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020" y="1667030"/>
            <a:ext cx="2958830" cy="1002853"/>
          </a:xfrm>
          <a:prstGeom prst="rect">
            <a:avLst/>
          </a:prstGeom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3B65CC58-9F73-94F8-9069-5B88C9C0F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4" y="1529775"/>
            <a:ext cx="3804124" cy="139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48FB-E83E-4157-9E4F-D350A218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ICEBREAKER…ARE THESE STATEMENTS TRUE OR FALSE?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BE84-4C4B-4E1B-8F95-B1837725F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478" y="1825624"/>
            <a:ext cx="5693123" cy="4351338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endParaRPr lang="en-US" sz="1600" dirty="0">
              <a:solidFill>
                <a:srgbClr val="FF0000"/>
              </a:solidFill>
            </a:endParaRPr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  <a:ea typeface="Roboto"/>
                <a:cs typeface="Roboto"/>
              </a:rPr>
              <a:t>You need to be skilled in Maths and Science at       A-levels or degree level</a:t>
            </a:r>
          </a:p>
          <a:p>
            <a:pPr indent="0"/>
            <a:endParaRPr lang="en-GB" sz="1600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  <a:ea typeface="Roboto"/>
                <a:cs typeface="Roboto"/>
              </a:rPr>
              <a:t>Almost all tech jobs are going to be replaced by robots in the future</a:t>
            </a:r>
          </a:p>
          <a:p>
            <a:pPr indent="0"/>
            <a:endParaRPr lang="en-GB" sz="1600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  <a:ea typeface="Roboto"/>
                <a:cs typeface="Roboto"/>
              </a:rPr>
              <a:t>The tech industry is still heavily male-dominated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Roboto"/>
              <a:ea typeface="Roboto"/>
              <a:cs typeface="Roboto"/>
            </a:endParaRPr>
          </a:p>
          <a:p>
            <a:pPr indent="0"/>
            <a:endParaRPr lang="en-GB" sz="1600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  <a:ea typeface="Roboto"/>
                <a:cs typeface="Roboto"/>
              </a:rPr>
              <a:t>Students do not need to have studied IT or Computer Science to  work in technology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  <a:ea typeface="Roboto"/>
                <a:cs typeface="Roboto"/>
              </a:rPr>
              <a:t>The average attention span of internet users is around 20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  <a:ea typeface="Roboto"/>
                <a:cs typeface="Roboto"/>
              </a:rPr>
              <a:t>Students need to have a degree qualification in media/marketing to get into digital</a:t>
            </a:r>
          </a:p>
          <a:p>
            <a:pPr marL="228600" indent="-45720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09D3C1D-7E9B-439F-B55C-63A3BC9EED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r="5396"/>
          <a:stretch>
            <a:fillRect/>
          </a:stretch>
        </p:blipFill>
        <p:spPr/>
      </p:pic>
      <p:pic>
        <p:nvPicPr>
          <p:cNvPr id="9" name="Picture Placeholder 8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27471E2-B304-40C3-AC55-DBBE95F646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r="7342"/>
          <a:stretch>
            <a:fillRect/>
          </a:stretch>
        </p:blipFill>
        <p:spPr>
          <a:xfrm>
            <a:off x="2935384" y="1317625"/>
            <a:ext cx="3160615" cy="554037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B253A-CAC1-CCEB-0D0A-12FFA1960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18" y="5744246"/>
            <a:ext cx="1907484" cy="8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1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4DF466-3B59-422A-8CFE-B2B2641C87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64057"/>
          <a:stretch/>
        </p:blipFill>
        <p:spPr>
          <a:xfrm>
            <a:off x="6419753" y="0"/>
            <a:ext cx="5781772" cy="605200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313CD81-B5F3-4144-883D-4FFC8FC2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MOST IN-DEMAND ROLES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39008-307E-4CEA-8E42-BBE71166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98" y="1857047"/>
            <a:ext cx="3383553" cy="4319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-342900"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Cloud Engineer</a:t>
            </a:r>
            <a:endParaRPr lang="en-GB" dirty="0"/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Data Science Manager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Site Reliability Engineer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Data Engineer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Security Operations Centre Analyst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Machine Learning Engineer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Software Engineer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Product Analyst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FE1991-EBA9-0F45-396C-0693D24A9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98" y="5311530"/>
            <a:ext cx="1907484" cy="865433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8FA8E4-47C6-32F0-D4D0-327E5C70E69B}"/>
              </a:ext>
            </a:extLst>
          </p:cNvPr>
          <p:cNvSpPr txBox="1">
            <a:spLocks/>
          </p:cNvSpPr>
          <p:nvPr/>
        </p:nvSpPr>
        <p:spPr>
          <a:xfrm>
            <a:off x="3532355" y="1857047"/>
            <a:ext cx="2822658" cy="4319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Social Media Manager</a:t>
            </a:r>
            <a:endParaRPr lang="en-GB" dirty="0"/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SEO Specialist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Content Marketing Specialist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PPC Specialist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Email Marketing Specialist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Web Developer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Video Content Creator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Account Manager</a:t>
            </a:r>
          </a:p>
        </p:txBody>
      </p:sp>
    </p:spTree>
    <p:extLst>
      <p:ext uri="{BB962C8B-B14F-4D97-AF65-F5344CB8AC3E}">
        <p14:creationId xmlns:p14="http://schemas.microsoft.com/office/powerpoint/2010/main" val="322918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1FB4-AF9B-4C54-B967-B2266736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58" y="500062"/>
            <a:ext cx="627982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SKILLS AND QUALITIES REQUIRED OR RECOMMENDED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041D6-262B-467A-8DD3-4826929B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58" y="2170054"/>
            <a:ext cx="50073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16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Communication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Leadership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People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Presentation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Problem-solving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Critical thinking and analytical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Coding skills (if required for technical roles)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Roboto"/>
                <a:ea typeface="Roboto"/>
                <a:cs typeface="Roboto"/>
              </a:rPr>
              <a:t>Project management skills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2EC07-1570-7D84-7253-E2A0C38F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8" y="5311530"/>
            <a:ext cx="1907484" cy="865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FE5A83-4936-A82B-31FF-F2B9EFB6A9FB}"/>
              </a:ext>
            </a:extLst>
          </p:cNvPr>
          <p:cNvSpPr txBox="1"/>
          <p:nvPr/>
        </p:nvSpPr>
        <p:spPr>
          <a:xfrm>
            <a:off x="6640287" y="2228279"/>
            <a:ext cx="6096000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Computer Science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Maths</a:t>
            </a:r>
            <a:endParaRPr lang="en-GB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Business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Languages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History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Geography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Art/Desi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gn/Media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Project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Data Analyst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English language/literature</a:t>
            </a:r>
          </a:p>
        </p:txBody>
      </p:sp>
    </p:spTree>
    <p:extLst>
      <p:ext uri="{BB962C8B-B14F-4D97-AF65-F5344CB8AC3E}">
        <p14:creationId xmlns:p14="http://schemas.microsoft.com/office/powerpoint/2010/main" val="103192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B5033CEA-C832-DB4D-4613-9B90C98F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8" y="911679"/>
            <a:ext cx="6736888" cy="4495800"/>
          </a:xfrm>
          <a:prstGeom prst="rect">
            <a:avLst/>
          </a:prstGeom>
        </p:spPr>
      </p:pic>
      <p:pic>
        <p:nvPicPr>
          <p:cNvPr id="45" name="Picture 44" descr="A qr code with blue and white squares&#10;&#10;Description automatically generated">
            <a:extLst>
              <a:ext uri="{FF2B5EF4-FFF2-40B4-BE49-F238E27FC236}">
                <a16:creationId xmlns:a16="http://schemas.microsoft.com/office/drawing/2014/main" id="{1EB91712-E963-45D2-15C2-4DFA35A29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5" y="152400"/>
            <a:ext cx="2307771" cy="23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7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0DC6-8188-4FDC-88F4-DA5F4C6E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QUESTIONS?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16DA-99E4-460C-90B6-5EEAC0048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46" y="1761045"/>
            <a:ext cx="10029905" cy="4351338"/>
          </a:xfrm>
        </p:spPr>
        <p:txBody>
          <a:bodyPr/>
          <a:lstStyle/>
          <a:p>
            <a:r>
              <a:rPr lang="en-US" b="1"/>
              <a:t>Renée Ramsay-Nicol</a:t>
            </a:r>
            <a:r>
              <a:rPr lang="en-US"/>
              <a:t>: Early Careers CSR Specialist at Computacenter </a:t>
            </a:r>
          </a:p>
          <a:p>
            <a:r>
              <a:rPr lang="en-GB" b="1">
                <a:effectLst/>
                <a:latin typeface="Calibri" panose="020F0502020204030204" pitchFamily="34" charset="0"/>
                <a:hlinkClick r:id="rId2"/>
              </a:rPr>
              <a:t>ricca-renee.ramsay-nicol@computacenter.com</a:t>
            </a:r>
            <a:endParaRPr lang="en-GB" b="1">
              <a:effectLst/>
              <a:latin typeface="Calibri" panose="020F0502020204030204" pitchFamily="34" charset="0"/>
            </a:endParaRPr>
          </a:p>
          <a:p>
            <a:r>
              <a:rPr lang="en-GB" b="1"/>
              <a:t>Emma Ellis: </a:t>
            </a:r>
            <a:r>
              <a:rPr lang="en-GB"/>
              <a:t>Managing Director at Amber Mountain </a:t>
            </a:r>
          </a:p>
          <a:p>
            <a:r>
              <a:rPr lang="en-US" b="1">
                <a:effectLst/>
                <a:latin typeface="Calibri" panose="020F0502020204030204" pitchFamily="34" charset="0"/>
                <a:hlinkClick r:id="rId3"/>
              </a:rPr>
              <a:t>emma@ambermountain.co.uk</a:t>
            </a:r>
            <a:r>
              <a:rPr lang="en-GB" b="1">
                <a:effectLst/>
                <a:latin typeface="Calibri" panose="020F0502020204030204" pitchFamily="34" charset="0"/>
              </a:rPr>
              <a:t> </a:t>
            </a:r>
            <a:endParaRPr lang="en-US" b="1">
              <a:effectLst/>
              <a:latin typeface="Calibri" panose="020F0502020204030204" pitchFamily="34" charset="0"/>
            </a:endParaRPr>
          </a:p>
          <a:p>
            <a:endParaRPr lang="en-US"/>
          </a:p>
          <a:p>
            <a:r>
              <a:rPr lang="en-US" b="1" u="sng"/>
              <a:t>Key Links: </a:t>
            </a:r>
          </a:p>
          <a:p>
            <a:r>
              <a:rPr lang="en-US">
                <a:hlinkClick r:id="rId4"/>
              </a:rPr>
              <a:t>https://www.computacenter.com/en-gb/careers/future-talent</a:t>
            </a:r>
            <a:endParaRPr lang="en-US"/>
          </a:p>
          <a:p>
            <a:r>
              <a:rPr lang="en-US">
                <a:hlinkClick r:id="rId5"/>
              </a:rPr>
              <a:t>www.ambermountain.co.uk</a:t>
            </a:r>
            <a:endParaRPr lang="en-US"/>
          </a:p>
          <a:p>
            <a:endParaRPr lang="en-US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0DCA1-176A-82E2-EB8A-CA50300B5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73" y="5760946"/>
            <a:ext cx="1907484" cy="8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95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0425d7-ff54-4ccf-bd3c-1ff5f95f264c">
      <Terms xmlns="http://schemas.microsoft.com/office/infopath/2007/PartnerControls"/>
    </lcf76f155ced4ddcb4097134ff3c332f>
    <TaxCatchAll xmlns="21caf7be-45b8-4cd4-8511-01a3c8b0453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A3CF0527CB248AAF201C66E1BDA1E" ma:contentTypeVersion="17" ma:contentTypeDescription="Create a new document." ma:contentTypeScope="" ma:versionID="6d9e6963be9b819818bf7c48fde5a6a4">
  <xsd:schema xmlns:xsd="http://www.w3.org/2001/XMLSchema" xmlns:xs="http://www.w3.org/2001/XMLSchema" xmlns:p="http://schemas.microsoft.com/office/2006/metadata/properties" xmlns:ns2="21caf7be-45b8-4cd4-8511-01a3c8b0453b" xmlns:ns3="c20425d7-ff54-4ccf-bd3c-1ff5f95f264c" targetNamespace="http://schemas.microsoft.com/office/2006/metadata/properties" ma:root="true" ma:fieldsID="0fb73ea57715257b57b948b431f5caf0" ns2:_="" ns3:_="">
    <xsd:import namespace="21caf7be-45b8-4cd4-8511-01a3c8b0453b"/>
    <xsd:import namespace="c20425d7-ff54-4ccf-bd3c-1ff5f95f26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af7be-45b8-4cd4-8511-01a3c8b045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9367278-2fb7-41ec-9be0-c70704f207c4}" ma:internalName="TaxCatchAll" ma:showField="CatchAllData" ma:web="21caf7be-45b8-4cd4-8511-01a3c8b04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425d7-ff54-4ccf-bd3c-1ff5f95f26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cecac4d-2ae6-4b11-90e2-d65a676b88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C5E4CE-2B1C-474F-9FB7-327994E88743}">
  <ds:schemaRefs>
    <ds:schemaRef ds:uri="21caf7be-45b8-4cd4-8511-01a3c8b0453b"/>
    <ds:schemaRef ds:uri="c20425d7-ff54-4ccf-bd3c-1ff5f95f264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F662E7-3A78-4F42-A89D-7D0A7140A7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5AA1AF-8F4F-47BC-B414-735E5F4D0546}">
  <ds:schemaRefs>
    <ds:schemaRef ds:uri="21caf7be-45b8-4cd4-8511-01a3c8b0453b"/>
    <ds:schemaRef ds:uri="c20425d7-ff54-4ccf-bd3c-1ff5f95f26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3e92c36-6617-4e71-a989-dd739ad32a4d}" enabled="0" method="" siteId="{53e92c36-6617-4e71-a989-dd739ad32a4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Font Awesome 5 Brands Regular</vt:lpstr>
      <vt:lpstr>Nobel Black</vt:lpstr>
      <vt:lpstr>Roboto</vt:lpstr>
      <vt:lpstr>Office Theme</vt:lpstr>
      <vt:lpstr>INTRODUCING… DIGITAL &amp; TECHNOLOGY </vt:lpstr>
      <vt:lpstr>INTRODUCING…</vt:lpstr>
      <vt:lpstr>ICEBREAKER…ARE THESE STATEMENTS TRUE OR FALSE?</vt:lpstr>
      <vt:lpstr>OUR MOST IN-DEMAND ROLES</vt:lpstr>
      <vt:lpstr>SKILLS AND QUALITIES REQUIRED OR RECOMMENDED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Vernon</dc:creator>
  <cp:lastModifiedBy>Ramsay-Nicol, Ricca-Renee</cp:lastModifiedBy>
  <cp:revision>60</cp:revision>
  <dcterms:created xsi:type="dcterms:W3CDTF">2021-01-04T10:40:02Z</dcterms:created>
  <dcterms:modified xsi:type="dcterms:W3CDTF">2025-01-09T12:11:09Z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0x010100500A3CF0527CB248AAF201C66E1BDA1E</vt:lpwstr>
  </property>
  <property fmtid="{D5CDD505-2E9C-101B-9397-08002B2CF9AE}" pid="3" name="Order">
    <vt:r8>622000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MSIP_Label_d210e4fd-1ff5-4324-97e9-6e0860215bae_Enabled">
    <vt:lpwstr>true</vt:lpwstr>
  </property>
  <property fmtid="{D5CDD505-2E9C-101B-9397-08002B2CF9AE}" pid="7" name="MSIP_Label_d210e4fd-1ff5-4324-97e9-6e0860215bae_SetDate">
    <vt:lpwstr>2025-01-08T11:54:26Z</vt:lpwstr>
  </property>
  <property fmtid="{D5CDD505-2E9C-101B-9397-08002B2CF9AE}" pid="8" name="MSIP_Label_d210e4fd-1ff5-4324-97e9-6e0860215bae_Method">
    <vt:lpwstr>Standard</vt:lpwstr>
  </property>
  <property fmtid="{D5CDD505-2E9C-101B-9397-08002B2CF9AE}" pid="9" name="MSIP_Label_d210e4fd-1ff5-4324-97e9-6e0860215bae_Name">
    <vt:lpwstr>d210e4fd-1ff5-4324-97e9-6e0860215bae</vt:lpwstr>
  </property>
  <property fmtid="{D5CDD505-2E9C-101B-9397-08002B2CF9AE}" pid="10" name="MSIP_Label_d210e4fd-1ff5-4324-97e9-6e0860215bae_SiteId">
    <vt:lpwstr>8e656664-5f36-4a5b-954c-c5405fd29206</vt:lpwstr>
  </property>
  <property fmtid="{D5CDD505-2E9C-101B-9397-08002B2CF9AE}" pid="11" name="MSIP_Label_d210e4fd-1ff5-4324-97e9-6e0860215bae_ActionId">
    <vt:lpwstr>444e01ef-36da-43f9-9bfe-6dc6e08b7aed</vt:lpwstr>
  </property>
  <property fmtid="{D5CDD505-2E9C-101B-9397-08002B2CF9AE}" pid="12" name="MSIP_Label_d210e4fd-1ff5-4324-97e9-6e0860215bae_ContentBits">
    <vt:lpwstr>0</vt:lpwstr>
  </property>
</Properties>
</file>