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2" r:id="rId2"/>
    <p:sldId id="283" r:id="rId3"/>
    <p:sldId id="284" r:id="rId4"/>
    <p:sldId id="285" r:id="rId5"/>
    <p:sldId id="286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Morrell" initials="JM" lastIdx="1" clrIdx="0">
    <p:extLst>
      <p:ext uri="{19B8F6BF-5375-455C-9EA6-DF929625EA0E}">
        <p15:presenceInfo xmlns:p15="http://schemas.microsoft.com/office/powerpoint/2012/main" userId="S-1-5-21-1123561945-1767777339-682003330-23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B17E7-CED7-4D42-86C7-B3B5711DB302}" type="datetimeFigureOut">
              <a:rPr lang="en-GB" smtClean="0"/>
              <a:t>02/10/23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D5A8A-7E07-458B-ADEB-63EC99632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92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1CDB-732B-46AD-A91D-C84487E414EC}" type="datetimeFigureOut">
              <a:rPr lang="en-GB" smtClean="0"/>
              <a:t>02/10/23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EDB-145A-413E-B5F2-DED6D09C5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6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1CDB-732B-46AD-A91D-C84487E414EC}" type="datetimeFigureOut">
              <a:rPr lang="en-GB" smtClean="0"/>
              <a:t>02/10/23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EDB-145A-413E-B5F2-DED6D09C5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0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1CDB-732B-46AD-A91D-C84487E414EC}" type="datetimeFigureOut">
              <a:rPr lang="en-GB" smtClean="0"/>
              <a:t>02/10/23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EDB-145A-413E-B5F2-DED6D09C5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4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1CDB-732B-46AD-A91D-C84487E414EC}" type="datetimeFigureOut">
              <a:rPr lang="en-GB" smtClean="0"/>
              <a:t>02/10/23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EDB-145A-413E-B5F2-DED6D09C5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1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1CDB-732B-46AD-A91D-C84487E414EC}" type="datetimeFigureOut">
              <a:rPr lang="en-GB" smtClean="0"/>
              <a:t>02/10/23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EDB-145A-413E-B5F2-DED6D09C5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6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1CDB-732B-46AD-A91D-C84487E414EC}" type="datetimeFigureOut">
              <a:rPr lang="en-GB" smtClean="0"/>
              <a:t>02/10/23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EDB-145A-413E-B5F2-DED6D09C5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17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1CDB-732B-46AD-A91D-C84487E414EC}" type="datetimeFigureOut">
              <a:rPr lang="en-GB" smtClean="0"/>
              <a:t>02/10/23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EDB-145A-413E-B5F2-DED6D09C5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11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1CDB-732B-46AD-A91D-C84487E414EC}" type="datetimeFigureOut">
              <a:rPr lang="en-GB" smtClean="0"/>
              <a:t>02/10/23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EDB-145A-413E-B5F2-DED6D09C5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9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1CDB-732B-46AD-A91D-C84487E414EC}" type="datetimeFigureOut">
              <a:rPr lang="en-GB" smtClean="0"/>
              <a:t>02/10/23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EDB-145A-413E-B5F2-DED6D09C5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29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1CDB-732B-46AD-A91D-C84487E414EC}" type="datetimeFigureOut">
              <a:rPr lang="en-GB" smtClean="0"/>
              <a:t>02/10/23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EDB-145A-413E-B5F2-DED6D09C5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9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1CDB-732B-46AD-A91D-C84487E414EC}" type="datetimeFigureOut">
              <a:rPr lang="en-GB" smtClean="0"/>
              <a:t>02/10/23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EDB-145A-413E-B5F2-DED6D09C5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53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71CDB-732B-46AD-A91D-C84487E414EC}" type="datetimeFigureOut">
              <a:rPr lang="en-GB" smtClean="0"/>
              <a:t>02/10/23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EAEDB-145A-413E-B5F2-DED6D09C5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90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443096"/>
              </p:ext>
            </p:extLst>
          </p:nvPr>
        </p:nvGraphicFramePr>
        <p:xfrm>
          <a:off x="1058497" y="387125"/>
          <a:ext cx="10075005" cy="1920240"/>
        </p:xfrm>
        <a:graphic>
          <a:graphicData uri="http://schemas.openxmlformats.org/drawingml/2006/table">
            <a:tbl>
              <a:tblPr/>
              <a:tblGrid>
                <a:gridCol w="10075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57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6000" b="0" i="0" kern="1200" dirty="0">
                          <a:solidFill>
                            <a:srgbClr val="9900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Networking session-Herts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6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9.10.2023</a:t>
                      </a:r>
                      <a:endParaRPr kumimoji="0" lang="en-GB" alt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1411947-81D8-4780-842A-07D9638BB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5231147"/>
            <a:ext cx="1554840" cy="1557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91BEC2-B9E3-4CEC-AE7B-EEF3B677C59D}"/>
              </a:ext>
            </a:extLst>
          </p:cNvPr>
          <p:cNvSpPr txBox="1"/>
          <p:nvPr/>
        </p:nvSpPr>
        <p:spPr>
          <a:xfrm>
            <a:off x="1081378" y="2928267"/>
            <a:ext cx="9414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990033"/>
                </a:solidFill>
                <a:latin typeface="Arial Black" panose="020B0A04020102020204" pitchFamily="34" charset="0"/>
              </a:rPr>
              <a:t>Queens’ School </a:t>
            </a:r>
          </a:p>
          <a:p>
            <a:pPr algn="ctr"/>
            <a:r>
              <a:rPr lang="en-GB" sz="6000" b="1" dirty="0">
                <a:solidFill>
                  <a:srgbClr val="990033"/>
                </a:solidFill>
                <a:latin typeface="Arial Black" panose="020B0A04020102020204" pitchFamily="34" charset="0"/>
              </a:rPr>
              <a:t>Best Practice</a:t>
            </a:r>
          </a:p>
        </p:txBody>
      </p:sp>
    </p:spTree>
    <p:extLst>
      <p:ext uri="{BB962C8B-B14F-4D97-AF65-F5344CB8AC3E}">
        <p14:creationId xmlns:p14="http://schemas.microsoft.com/office/powerpoint/2010/main" val="254845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EE0F3C-BD91-4B5E-87D1-4E9EA0752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1" y="1224072"/>
            <a:ext cx="3047834" cy="4063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B4DC5-3378-4C81-AD4C-AD456C6708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3"/>
          <a:stretch/>
        </p:blipFill>
        <p:spPr>
          <a:xfrm>
            <a:off x="3382308" y="1213802"/>
            <a:ext cx="2379051" cy="4043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3487AC-F098-4684-9FF0-28FE3DD72B84}"/>
              </a:ext>
            </a:extLst>
          </p:cNvPr>
          <p:cNvSpPr txBox="1"/>
          <p:nvPr/>
        </p:nvSpPr>
        <p:spPr>
          <a:xfrm>
            <a:off x="4270502" y="4674526"/>
            <a:ext cx="313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 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B83AF8-ABD2-4C10-A9AE-6B3526D022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5"/>
          <a:stretch/>
        </p:blipFill>
        <p:spPr>
          <a:xfrm>
            <a:off x="9776213" y="1230972"/>
            <a:ext cx="1933371" cy="4026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87BE60-DA12-4EDE-BCA4-328C343B24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283" y="5345735"/>
            <a:ext cx="1493179" cy="14960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F3FA89-36A1-4598-BBFA-CDE077D36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58" y="1727481"/>
            <a:ext cx="3807290" cy="270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5ADDC7-A1B7-4B04-854D-A7F0C69C2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39" t="21334" r="13978" b="13159"/>
          <a:stretch/>
        </p:blipFill>
        <p:spPr>
          <a:xfrm>
            <a:off x="1470990" y="214686"/>
            <a:ext cx="9636981" cy="5439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866308-FC86-4656-8DE0-A7DFEA0671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938" y="5454595"/>
            <a:ext cx="1441850" cy="13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3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E5FF9C-C919-44C0-BEF2-18068FCA96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2" y="564543"/>
            <a:ext cx="9144000" cy="4912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140198-EF14-435D-A86F-1DC86F9AC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283" y="5345735"/>
            <a:ext cx="1493179" cy="149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2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2D613B-3304-4C82-B258-C4A5E383B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2" b="5948"/>
          <a:stretch/>
        </p:blipFill>
        <p:spPr>
          <a:xfrm>
            <a:off x="407620" y="768956"/>
            <a:ext cx="3153866" cy="4350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3DC106-227E-4C71-8431-EAB8DCF18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r="19660"/>
          <a:stretch/>
        </p:blipFill>
        <p:spPr>
          <a:xfrm>
            <a:off x="8149540" y="411300"/>
            <a:ext cx="3117457" cy="4707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57378B-71A6-4257-9817-FBB6A91F38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7" t="4185" r="4852" b="4641"/>
          <a:stretch/>
        </p:blipFill>
        <p:spPr>
          <a:xfrm>
            <a:off x="3880237" y="164987"/>
            <a:ext cx="3760968" cy="5557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462595-6693-49D2-9730-FA8FE4312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283" y="5345735"/>
            <a:ext cx="1493179" cy="14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0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0A0D88-D1FA-43A7-8CDA-4F88485967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" b="5000"/>
          <a:stretch/>
        </p:blipFill>
        <p:spPr>
          <a:xfrm>
            <a:off x="1661823" y="628153"/>
            <a:ext cx="8404528" cy="4786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DA888A-CA69-4A37-9CB3-C798AA7DB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257" y="5186408"/>
            <a:ext cx="1652205" cy="15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3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7887</TotalTime>
  <Words>9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Queens'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Davidson</dc:creator>
  <cp:lastModifiedBy>Denise Manning</cp:lastModifiedBy>
  <cp:revision>126</cp:revision>
  <dcterms:created xsi:type="dcterms:W3CDTF">2020-06-23T10:05:00Z</dcterms:created>
  <dcterms:modified xsi:type="dcterms:W3CDTF">2023-10-02T09:51:29Z</dcterms:modified>
</cp:coreProperties>
</file>