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298"/>
  </p:normalViewPr>
  <p:slideViewPr>
    <p:cSldViewPr>
      <p:cViewPr varScale="1">
        <p:scale>
          <a:sx n="22" d="100"/>
          <a:sy n="22" d="100"/>
        </p:scale>
        <p:origin x="2452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2020/21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8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Steve Trotter</cp:lastModifiedBy>
  <cp:revision>14</cp:revision>
  <dcterms:created xsi:type="dcterms:W3CDTF">2020-04-16T08:53:31Z</dcterms:created>
  <dcterms:modified xsi:type="dcterms:W3CDTF">2020-11-20T11:04:33Z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